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embeddedFontLst>
    <p:embeddedFont>
      <p:font typeface="Rambla" panose="020B060402020202020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Verdana" panose="020B060403050404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6" d="100"/>
          <a:sy n="126" d="100"/>
        </p:scale>
        <p:origin x="-9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78680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04" name="Google Shape;10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The formatter isn’t perfect and output like this may be seen</a:t>
            </a:r>
            <a:endParaRPr sz="1200" b="0" i="0" u="none" strike="noStrike" cap="none">
              <a:solidFill>
                <a:schemeClr val="dk1"/>
              </a:solidFill>
              <a:latin typeface="Calibri"/>
              <a:ea typeface="Calibri"/>
              <a:cs typeface="Calibri"/>
              <a:sym typeface="Calibri"/>
            </a:endParaRPr>
          </a:p>
        </p:txBody>
      </p:sp>
      <p:sp>
        <p:nvSpPr>
          <p:cNvPr id="204" name="Google Shape;20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Again, goes back to the importance of feedback so developers can adjust output. Local changes can help with this as well. Some QC may be needed, but DAS can still save time</a:t>
            </a:r>
            <a:endParaRPr sz="1200" b="0" i="0" u="none" strike="noStrike" cap="none">
              <a:solidFill>
                <a:schemeClr val="dk1"/>
              </a:solidFill>
              <a:latin typeface="Calibri"/>
              <a:ea typeface="Calibri"/>
              <a:cs typeface="Calibri"/>
              <a:sym typeface="Calibri"/>
            </a:endParaRPr>
          </a:p>
        </p:txBody>
      </p:sp>
      <p:sp>
        <p:nvSpPr>
          <p:cNvPr id="211" name="Google Shape;21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A wrench could ultimately help get a nail hammered in, but why not use a more efficient tool? Know which tools to use and in which patterns they are best utilized</a:t>
            </a:r>
            <a:endParaRPr sz="1200" b="0" i="0" u="none" strike="noStrike" cap="none">
              <a:solidFill>
                <a:schemeClr val="dk1"/>
              </a:solidFill>
              <a:latin typeface="Calibri"/>
              <a:ea typeface="Calibri"/>
              <a:cs typeface="Calibri"/>
              <a:sym typeface="Calibri"/>
            </a:endParaRPr>
          </a:p>
        </p:txBody>
      </p:sp>
      <p:sp>
        <p:nvSpPr>
          <p:cNvPr id="218" name="Google Shape;218;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One example of using a tool improperly is a QC check with snow. </a:t>
            </a:r>
            <a:endParaRPr sz="1200" b="0" i="0" u="none" strike="noStrike" cap="none">
              <a:solidFill>
                <a:schemeClr val="dk1"/>
              </a:solidFill>
              <a:latin typeface="Calibri"/>
              <a:ea typeface="Calibri"/>
              <a:cs typeface="Calibri"/>
              <a:sym typeface="Calibri"/>
            </a:endParaRPr>
          </a:p>
        </p:txBody>
      </p:sp>
      <p:sp>
        <p:nvSpPr>
          <p:cNvPr id="228" name="Google Shape;228;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The way the check works, it makes every location with SN in the forecast change to 3/4SM VIS, which probably isn’t the best service. QC is not only important with the formatter, but also with the grids. Disclaimer: with continued updates/improvements, some of these issues may be fixed by the time of this presentation</a:t>
            </a:r>
            <a:endParaRPr/>
          </a:p>
        </p:txBody>
      </p:sp>
      <p:sp>
        <p:nvSpPr>
          <p:cNvPr id="236" name="Google Shape;236;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You can make local cheat sheets and/or use national ones. There is also some good info on the VLAB. For some, it can be helpful to see DAS in action, so to speak, and a lunch-and-learn or one-on-one instruction could prove more helpful. Practice mode can be really helpful to run through various tools and scenarios to see how the TAF output changes</a:t>
            </a:r>
            <a:endParaRPr sz="1200" b="0" i="0" u="none" strike="noStrike" cap="none">
              <a:solidFill>
                <a:schemeClr val="dk1"/>
              </a:solidFill>
              <a:latin typeface="Calibri"/>
              <a:ea typeface="Calibri"/>
              <a:cs typeface="Calibri"/>
              <a:sym typeface="Calibri"/>
            </a:endParaRPr>
          </a:p>
        </p:txBody>
      </p:sp>
      <p:sp>
        <p:nvSpPr>
          <p:cNvPr id="243" name="Google Shape;243;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50" name="Google Shape;250;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As mentioned earlier in the presentation, consistency is important among our products. Being flexible with shift duties is good, but there isn’t a one-size-fits-all breakout of duties. There may be times when the public and aviation forecasts are done by different people (winter weather, severe weather, fire weather, etc), which can make a lack of consistency more possible.</a:t>
            </a:r>
            <a:endParaRPr sz="1200" b="0" i="0" u="none" strike="noStrike" cap="none">
              <a:solidFill>
                <a:schemeClr val="dk1"/>
              </a:solidFill>
              <a:latin typeface="Calibri"/>
              <a:ea typeface="Calibri"/>
              <a:cs typeface="Calibri"/>
              <a:sym typeface="Calibri"/>
            </a:endParaRPr>
          </a:p>
        </p:txBody>
      </p:sp>
      <p:sp>
        <p:nvSpPr>
          <p:cNvPr id="258" name="Google Shape;258;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 Consistency can still be achieved, but forecasters may need to be intentional about coordinating internally</a:t>
            </a:r>
            <a:endParaRPr sz="1200" b="0" i="0" u="none" strike="noStrike" cap="none">
              <a:solidFill>
                <a:schemeClr val="dk1"/>
              </a:solidFill>
              <a:latin typeface="Calibri"/>
              <a:ea typeface="Calibri"/>
              <a:cs typeface="Calibri"/>
              <a:sym typeface="Calibri"/>
            </a:endParaRPr>
          </a:p>
        </p:txBody>
      </p:sp>
      <p:sp>
        <p:nvSpPr>
          <p:cNvPr id="270" name="Google Shape;270;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Interestingly, at TFX we found that not all elements of the TAF were understood or widely used (Raleigh example). </a:t>
            </a:r>
            <a:endParaRPr sz="1200" b="0" i="0" u="none" strike="noStrike" cap="none">
              <a:solidFill>
                <a:schemeClr val="dk1"/>
              </a:solidFill>
              <a:latin typeface="Calibri"/>
              <a:ea typeface="Calibri"/>
              <a:cs typeface="Calibri"/>
              <a:sym typeface="Calibri"/>
            </a:endParaRPr>
          </a:p>
        </p:txBody>
      </p:sp>
      <p:sp>
        <p:nvSpPr>
          <p:cNvPr id="279" name="Google Shape;27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10" name="Google Shape;11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To help with confusion, we (TFX) did some presentations for local FAA partners. And, by we, I mean Jason. Jason was very instrumental in this outreach venture. Another option is to do what RAH did and to locally adjust the TAF output to better meet partner needs</a:t>
            </a:r>
            <a:endParaRPr sz="1200" b="0" i="0" u="none" strike="noStrike" cap="none">
              <a:solidFill>
                <a:schemeClr val="dk1"/>
              </a:solidFill>
              <a:latin typeface="Calibri"/>
              <a:ea typeface="Calibri"/>
              <a:cs typeface="Calibri"/>
              <a:sym typeface="Calibri"/>
            </a:endParaRPr>
          </a:p>
        </p:txBody>
      </p:sp>
      <p:sp>
        <p:nvSpPr>
          <p:cNvPr id="286" name="Google Shape;286;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As can be expected, some model guidance cannot resolve mountain valleys as well, making the output less useful at times. </a:t>
            </a:r>
            <a:endParaRPr sz="1200" b="0" i="0" u="none" strike="noStrike" cap="none">
              <a:solidFill>
                <a:schemeClr val="dk1"/>
              </a:solidFill>
              <a:latin typeface="Calibri"/>
              <a:ea typeface="Calibri"/>
              <a:cs typeface="Calibri"/>
              <a:sym typeface="Calibri"/>
            </a:endParaRPr>
          </a:p>
        </p:txBody>
      </p:sp>
      <p:sp>
        <p:nvSpPr>
          <p:cNvPr id="299" name="Google Shape;29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Guidance continues to improve, but what you use in your valleys may need to be different than areas that are better resolved, terrain-wise. At the end of the day, valley terminals may simply require extra QC at times</a:t>
            </a:r>
            <a:endParaRPr sz="1200" b="0" i="0" u="none" strike="noStrike" cap="none">
              <a:solidFill>
                <a:schemeClr val="dk1"/>
              </a:solidFill>
              <a:latin typeface="Calibri"/>
              <a:ea typeface="Calibri"/>
              <a:cs typeface="Calibri"/>
              <a:sym typeface="Calibri"/>
            </a:endParaRPr>
          </a:p>
        </p:txBody>
      </p:sp>
      <p:sp>
        <p:nvSpPr>
          <p:cNvPr id="306" name="Google Shape;306;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13" name="Google Shape;31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Until every office in your region is using DAS, be mindful of backup operations and how those backup offices may need to handle aviation.</a:t>
            </a:r>
            <a:endParaRPr sz="1200" b="0" i="0" u="none" strike="noStrike" cap="none">
              <a:solidFill>
                <a:schemeClr val="dk1"/>
              </a:solidFill>
              <a:latin typeface="Calibri"/>
              <a:ea typeface="Calibri"/>
              <a:cs typeface="Calibri"/>
              <a:sym typeface="Calibri"/>
            </a:endParaRPr>
          </a:p>
        </p:txBody>
      </p:sp>
      <p:sp>
        <p:nvSpPr>
          <p:cNvPr id="318" name="Google Shape;318;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24" name="Google Shape;324;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Whether your office has already made the transition or is about to, please don’t hesitate to reach out to Jason or I if you think of other questions down the road!</a:t>
            </a:r>
            <a:endParaRPr sz="1200" b="0" i="0" u="none" strike="noStrike" cap="none">
              <a:solidFill>
                <a:schemeClr val="dk1"/>
              </a:solidFill>
              <a:latin typeface="Calibri"/>
              <a:ea typeface="Calibri"/>
              <a:cs typeface="Calibri"/>
              <a:sym typeface="Calibri"/>
            </a:endParaRPr>
          </a:p>
        </p:txBody>
      </p:sp>
      <p:sp>
        <p:nvSpPr>
          <p:cNvPr id="329" name="Google Shape;329;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Quick TAF creation ⇒ during busy/active weather. Helps with last-minute issuance if needed</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a:t>Focus on targets of opportunity ⇒ The NWS continues to move more towards the concept of finding where we can add the most value. TSRA is an example. DAS does reasonably well in less-impactful periods</a:t>
            </a:r>
            <a:endParaRPr/>
          </a:p>
        </p:txBody>
      </p:sp>
      <p:sp>
        <p:nvSpPr>
          <p:cNvPr id="116" name="Google Shape;116;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Flexibility with shift duties ⇒ Follows the “Blue-sky initiative” where one forecaster takes all forecasting, including aviation, and others can work on outreach, DSS, etc.</a:t>
            </a:r>
            <a:endParaRPr sz="1200" b="0" i="0" u="none" strike="noStrike" cap="none">
              <a:solidFill>
                <a:schemeClr val="dk1"/>
              </a:solidFill>
              <a:latin typeface="Calibri"/>
              <a:ea typeface="Calibri"/>
              <a:cs typeface="Calibri"/>
              <a:sym typeface="Calibri"/>
            </a:endParaRPr>
          </a:p>
        </p:txBody>
      </p:sp>
      <p:sp>
        <p:nvSpPr>
          <p:cNvPr id="130" name="Google Shape;130;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52" name="Google Shape;152;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Consistency is important among our products. DAS is a part of increasing consistency</a:t>
            </a:r>
            <a:endParaRPr sz="1200" b="0" i="0" u="none" strike="noStrike" cap="none">
              <a:solidFill>
                <a:schemeClr val="dk1"/>
              </a:solidFill>
              <a:latin typeface="Calibri"/>
              <a:ea typeface="Calibri"/>
              <a:cs typeface="Calibri"/>
              <a:sym typeface="Calibri"/>
            </a:endParaRPr>
          </a:p>
        </p:txBody>
      </p:sp>
      <p:sp>
        <p:nvSpPr>
          <p:cNvPr id="158" name="Google Shape;15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74" name="Google Shape;17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Change isn’t always easy or readily received. Many thoughts come to mind. How can we address some of these?</a:t>
            </a:r>
            <a:endParaRPr sz="1200" b="0" i="0" u="none" strike="noStrike" cap="none">
              <a:solidFill>
                <a:schemeClr val="dk1"/>
              </a:solidFill>
              <a:latin typeface="Calibri"/>
              <a:ea typeface="Calibri"/>
              <a:cs typeface="Calibri"/>
              <a:sym typeface="Calibri"/>
            </a:endParaRPr>
          </a:p>
        </p:txBody>
      </p:sp>
      <p:sp>
        <p:nvSpPr>
          <p:cNvPr id="179" name="Google Shape;17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Give people a chance to voice their opinion. Better to test now than before it is mandated. Help forecasters to see that local feedback can ultimately trickle up national changes (better for WFOs and partners)</a:t>
            </a:r>
            <a:endParaRPr sz="1200" b="0" i="0" u="none" strike="noStrike" cap="none">
              <a:solidFill>
                <a:schemeClr val="dk1"/>
              </a:solidFill>
              <a:latin typeface="Calibri"/>
              <a:ea typeface="Calibri"/>
              <a:cs typeface="Calibri"/>
              <a:sym typeface="Calibri"/>
            </a:endParaRPr>
          </a:p>
        </p:txBody>
      </p:sp>
      <p:sp>
        <p:nvSpPr>
          <p:cNvPr id="185" name="Google Shape;18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9"/>
        <p:cNvGrpSpPr/>
        <p:nvPr/>
      </p:nvGrpSpPr>
      <p:grpSpPr>
        <a:xfrm>
          <a:off x="0" y="0"/>
          <a:ext cx="0" cy="0"/>
          <a:chOff x="0" y="0"/>
          <a:chExt cx="0" cy="0"/>
        </a:xfrm>
      </p:grpSpPr>
      <p:sp>
        <p:nvSpPr>
          <p:cNvPr id="20" name="Google Shape;20;p2"/>
          <p:cNvSpPr/>
          <p:nvPr/>
        </p:nvSpPr>
        <p:spPr>
          <a:xfrm>
            <a:off x="-2" y="4664147"/>
            <a:ext cx="9151089" cy="0"/>
          </a:xfrm>
          <a:prstGeom prst="rtTriangle">
            <a:avLst/>
          </a:prstGeom>
          <a:gradFill>
            <a:gsLst>
              <a:gs pos="0">
                <a:srgbClr val="007795"/>
              </a:gs>
              <a:gs pos="55000">
                <a:srgbClr val="47BBE0"/>
              </a:gs>
              <a:gs pos="100000">
                <a:srgbClr val="007795"/>
              </a:gs>
            </a:gsLst>
            <a:lin ang="3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mbla"/>
              <a:ea typeface="Rambla"/>
              <a:cs typeface="Rambla"/>
              <a:sym typeface="Rambla"/>
            </a:endParaRPr>
          </a:p>
        </p:txBody>
      </p:sp>
      <p:sp>
        <p:nvSpPr>
          <p:cNvPr id="21" name="Google Shape;21;p2"/>
          <p:cNvSpPr txBox="1">
            <a:spLocks noGrp="1"/>
          </p:cNvSpPr>
          <p:nvPr>
            <p:ph type="ctrTitle"/>
          </p:nvPr>
        </p:nvSpPr>
        <p:spPr>
          <a:xfrm>
            <a:off x="685800" y="1752601"/>
            <a:ext cx="7772400" cy="1829761"/>
          </a:xfrm>
          <a:prstGeom prst="rect">
            <a:avLst/>
          </a:prstGeom>
          <a:noFill/>
          <a:ln>
            <a:noFill/>
          </a:ln>
        </p:spPr>
        <p:txBody>
          <a:bodyPr spcFirstLastPara="1" wrap="square" lIns="91425" tIns="45700" rIns="91425" bIns="45700" anchor="b" anchorCtr="0"/>
          <a:lstStyle>
            <a:lvl1pPr marR="0" lvl="0" algn="r" rtl="0">
              <a:lnSpc>
                <a:spcPct val="100000"/>
              </a:lnSpc>
              <a:spcBef>
                <a:spcPts val="0"/>
              </a:spcBef>
              <a:spcAft>
                <a:spcPts val="0"/>
              </a:spcAft>
              <a:buClr>
                <a:schemeClr val="dk2"/>
              </a:buClr>
              <a:buSzPts val="4800"/>
              <a:buFont typeface="Rambla"/>
              <a:buNone/>
              <a:defRPr sz="4800" b="1" i="0" u="none" strike="noStrike" cap="none">
                <a:solidFill>
                  <a:schemeClr val="dk2"/>
                </a:solidFill>
                <a:latin typeface="Rambla"/>
                <a:ea typeface="Rambla"/>
                <a:cs typeface="Rambla"/>
                <a:sym typeface="Rambl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Google Shape;22;p2"/>
          <p:cNvSpPr txBox="1">
            <a:spLocks noGrp="1"/>
          </p:cNvSpPr>
          <p:nvPr>
            <p:ph type="subTitle" idx="1"/>
          </p:nvPr>
        </p:nvSpPr>
        <p:spPr>
          <a:xfrm>
            <a:off x="685800" y="3611607"/>
            <a:ext cx="7772400" cy="1199704"/>
          </a:xfrm>
          <a:prstGeom prst="rect">
            <a:avLst/>
          </a:prstGeom>
          <a:noFill/>
          <a:ln>
            <a:noFill/>
          </a:ln>
        </p:spPr>
        <p:txBody>
          <a:bodyPr spcFirstLastPara="1" wrap="square" lIns="45700" tIns="45700" rIns="45700" bIns="45700" anchor="t" anchorCtr="0"/>
          <a:lstStyle>
            <a:lvl1pPr marR="64008" lvl="0" algn="r" rtl="0">
              <a:lnSpc>
                <a:spcPct val="100000"/>
              </a:lnSpc>
              <a:spcBef>
                <a:spcPts val="400"/>
              </a:spcBef>
              <a:spcAft>
                <a:spcPts val="0"/>
              </a:spcAft>
              <a:buClr>
                <a:schemeClr val="accent1"/>
              </a:buClr>
              <a:buSzPts val="1836"/>
              <a:buFont typeface="Noto Sans Symbols"/>
              <a:buNone/>
              <a:defRPr sz="2700" b="0" i="0" u="none" strike="noStrike" cap="none">
                <a:solidFill>
                  <a:schemeClr val="dk2"/>
                </a:solidFill>
                <a:latin typeface="Rambla"/>
                <a:ea typeface="Rambla"/>
                <a:cs typeface="Rambla"/>
                <a:sym typeface="Rambla"/>
              </a:defRPr>
            </a:lvl1pPr>
            <a:lvl2pPr marR="0" lvl="1" algn="ctr" rtl="0">
              <a:lnSpc>
                <a:spcPct val="100000"/>
              </a:lnSpc>
              <a:spcBef>
                <a:spcPts val="324"/>
              </a:spcBef>
              <a:spcAft>
                <a:spcPts val="0"/>
              </a:spcAft>
              <a:buClr>
                <a:schemeClr val="accent1"/>
              </a:buClr>
              <a:buSzPts val="2300"/>
              <a:buFont typeface="Verdana"/>
              <a:buNone/>
              <a:defRPr sz="2300" b="0" i="0" u="none" strike="noStrike" cap="none">
                <a:solidFill>
                  <a:schemeClr val="dk1"/>
                </a:solidFill>
                <a:latin typeface="Rambla"/>
                <a:ea typeface="Rambla"/>
                <a:cs typeface="Rambla"/>
                <a:sym typeface="Rambla"/>
              </a:defRPr>
            </a:lvl2pPr>
            <a:lvl3pPr marR="0" lvl="2" algn="ctr" rtl="0">
              <a:lnSpc>
                <a:spcPct val="100000"/>
              </a:lnSpc>
              <a:spcBef>
                <a:spcPts val="350"/>
              </a:spcBef>
              <a:spcAft>
                <a:spcPts val="0"/>
              </a:spcAft>
              <a:buClr>
                <a:schemeClr val="accent2"/>
              </a:buClr>
              <a:buSzPts val="2100"/>
              <a:buFont typeface="Noto Sans Symbols"/>
              <a:buNone/>
              <a:defRPr sz="2100" b="0" i="0" u="none" strike="noStrike" cap="none">
                <a:solidFill>
                  <a:schemeClr val="dk1"/>
                </a:solidFill>
                <a:latin typeface="Rambla"/>
                <a:ea typeface="Rambla"/>
                <a:cs typeface="Rambla"/>
                <a:sym typeface="Rambla"/>
              </a:defRPr>
            </a:lvl3pPr>
            <a:lvl4pPr marR="0" lvl="3" algn="ctr" rtl="0">
              <a:lnSpc>
                <a:spcPct val="100000"/>
              </a:lnSpc>
              <a:spcBef>
                <a:spcPts val="350"/>
              </a:spcBef>
              <a:spcAft>
                <a:spcPts val="0"/>
              </a:spcAft>
              <a:buClr>
                <a:schemeClr val="accent2"/>
              </a:buClr>
              <a:buSzPts val="1900"/>
              <a:buFont typeface="Noto Sans Symbols"/>
              <a:buNone/>
              <a:defRPr sz="1900" b="0" i="0" u="none" strike="noStrike" cap="none">
                <a:solidFill>
                  <a:schemeClr val="dk1"/>
                </a:solidFill>
                <a:latin typeface="Rambla"/>
                <a:ea typeface="Rambla"/>
                <a:cs typeface="Rambla"/>
                <a:sym typeface="Rambla"/>
              </a:defRPr>
            </a:lvl4pPr>
            <a:lvl5pPr marR="0" lvl="4" algn="ctr" rtl="0">
              <a:lnSpc>
                <a:spcPct val="100000"/>
              </a:lnSpc>
              <a:spcBef>
                <a:spcPts val="350"/>
              </a:spcBef>
              <a:spcAft>
                <a:spcPts val="0"/>
              </a:spcAft>
              <a:buClr>
                <a:schemeClr val="accent2"/>
              </a:buClr>
              <a:buSzPts val="1800"/>
              <a:buFont typeface="Noto Sans Symbols"/>
              <a:buNone/>
              <a:defRPr sz="1800" b="0" i="0" u="none" strike="noStrike" cap="none">
                <a:solidFill>
                  <a:schemeClr val="dk1"/>
                </a:solidFill>
                <a:latin typeface="Rambla"/>
                <a:ea typeface="Rambla"/>
                <a:cs typeface="Rambla"/>
                <a:sym typeface="Rambla"/>
              </a:defRPr>
            </a:lvl5pPr>
            <a:lvl6pPr marR="0" lvl="5" algn="ctr" rtl="0">
              <a:lnSpc>
                <a:spcPct val="100000"/>
              </a:lnSpc>
              <a:spcBef>
                <a:spcPts val="350"/>
              </a:spcBef>
              <a:spcAft>
                <a:spcPts val="0"/>
              </a:spcAft>
              <a:buClr>
                <a:schemeClr val="accent3"/>
              </a:buClr>
              <a:buSzPts val="1800"/>
              <a:buFont typeface="Noto Sans Symbols"/>
              <a:buNone/>
              <a:defRPr sz="1800" b="0" i="0" u="none" strike="noStrike" cap="none">
                <a:solidFill>
                  <a:schemeClr val="dk1"/>
                </a:solidFill>
                <a:latin typeface="Rambla"/>
                <a:ea typeface="Rambla"/>
                <a:cs typeface="Rambla"/>
                <a:sym typeface="Rambla"/>
              </a:defRPr>
            </a:lvl6pPr>
            <a:lvl7pPr marR="0" lvl="6" algn="ctr" rtl="0">
              <a:lnSpc>
                <a:spcPct val="100000"/>
              </a:lnSpc>
              <a:spcBef>
                <a:spcPts val="350"/>
              </a:spcBef>
              <a:spcAft>
                <a:spcPts val="0"/>
              </a:spcAft>
              <a:buClr>
                <a:schemeClr val="accent3"/>
              </a:buClr>
              <a:buSzPts val="1600"/>
              <a:buFont typeface="Noto Sans Symbols"/>
              <a:buNone/>
              <a:defRPr sz="1600" b="0" i="0" u="none" strike="noStrike" cap="none">
                <a:solidFill>
                  <a:schemeClr val="dk1"/>
                </a:solidFill>
                <a:latin typeface="Rambla"/>
                <a:ea typeface="Rambla"/>
                <a:cs typeface="Rambla"/>
                <a:sym typeface="Rambla"/>
              </a:defRPr>
            </a:lvl7pPr>
            <a:lvl8pPr marR="0" lvl="7" algn="ctr" rtl="0">
              <a:lnSpc>
                <a:spcPct val="100000"/>
              </a:lnSpc>
              <a:spcBef>
                <a:spcPts val="350"/>
              </a:spcBef>
              <a:spcAft>
                <a:spcPts val="0"/>
              </a:spcAft>
              <a:buClr>
                <a:schemeClr val="accent3"/>
              </a:buClr>
              <a:buSzPts val="1600"/>
              <a:buFont typeface="Noto Sans Symbols"/>
              <a:buNone/>
              <a:defRPr sz="1600" b="0" i="0" u="none" strike="noStrike" cap="none">
                <a:solidFill>
                  <a:schemeClr val="dk1"/>
                </a:solidFill>
                <a:latin typeface="Rambla"/>
                <a:ea typeface="Rambla"/>
                <a:cs typeface="Rambla"/>
                <a:sym typeface="Rambla"/>
              </a:defRPr>
            </a:lvl8pPr>
            <a:lvl9pPr marR="0" lvl="8" algn="ctr" rtl="0">
              <a:lnSpc>
                <a:spcPct val="100000"/>
              </a:lnSpc>
              <a:spcBef>
                <a:spcPts val="350"/>
              </a:spcBef>
              <a:spcAft>
                <a:spcPts val="0"/>
              </a:spcAft>
              <a:buClr>
                <a:schemeClr val="accent3"/>
              </a:buClr>
              <a:buSzPts val="1600"/>
              <a:buFont typeface="Noto Sans Symbols"/>
              <a:buNone/>
              <a:defRPr sz="1600" b="0" i="0" u="none" strike="noStrike" cap="none">
                <a:solidFill>
                  <a:schemeClr val="dk1"/>
                </a:solidFill>
                <a:latin typeface="Rambla"/>
                <a:ea typeface="Rambla"/>
                <a:cs typeface="Rambla"/>
                <a:sym typeface="Rambla"/>
              </a:defRPr>
            </a:lvl9pPr>
          </a:lstStyle>
          <a:p>
            <a:endParaRPr/>
          </a:p>
        </p:txBody>
      </p:sp>
      <p:grpSp>
        <p:nvGrpSpPr>
          <p:cNvPr id="23" name="Google Shape;23;p2"/>
          <p:cNvGrpSpPr/>
          <p:nvPr/>
        </p:nvGrpSpPr>
        <p:grpSpPr>
          <a:xfrm>
            <a:off x="-3765" y="4953000"/>
            <a:ext cx="9147765" cy="1912088"/>
            <a:chOff x="-3765" y="4832896"/>
            <a:chExt cx="9147765" cy="2032192"/>
          </a:xfrm>
        </p:grpSpPr>
        <p:sp>
          <p:nvSpPr>
            <p:cNvPr id="24" name="Google Shape;24;p2"/>
            <p:cNvSpPr/>
            <p:nvPr/>
          </p:nvSpPr>
          <p:spPr>
            <a:xfrm>
              <a:off x="1687513" y="4832896"/>
              <a:ext cx="7456487" cy="518816"/>
            </a:xfrm>
            <a:custGeom>
              <a:avLst/>
              <a:gdLst/>
              <a:ahLst/>
              <a:cxnLst/>
              <a:rect l="l" t="t" r="r" b="b"/>
              <a:pathLst>
                <a:path w="4697" h="367" extrusionOk="0">
                  <a:moveTo>
                    <a:pt x="4697" y="0"/>
                  </a:moveTo>
                  <a:lnTo>
                    <a:pt x="4697" y="367"/>
                  </a:lnTo>
                  <a:lnTo>
                    <a:pt x="0" y="218"/>
                  </a:lnTo>
                  <a:lnTo>
                    <a:pt x="4697" y="0"/>
                  </a:lnTo>
                  <a:close/>
                </a:path>
              </a:pathLst>
            </a:custGeom>
            <a:solidFill>
              <a:srgbClr val="9CCADC">
                <a:alpha val="4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ambla"/>
                <a:ea typeface="Rambla"/>
                <a:cs typeface="Rambla"/>
                <a:sym typeface="Rambla"/>
              </a:endParaRPr>
            </a:p>
          </p:txBody>
        </p:sp>
        <p:sp>
          <p:nvSpPr>
            <p:cNvPr id="25" name="Google Shape;25;p2"/>
            <p:cNvSpPr/>
            <p:nvPr/>
          </p:nvSpPr>
          <p:spPr>
            <a:xfrm>
              <a:off x="35443" y="5135526"/>
              <a:ext cx="9108557" cy="838200"/>
            </a:xfrm>
            <a:custGeom>
              <a:avLst/>
              <a:gdLst/>
              <a:ahLst/>
              <a:cxnLst/>
              <a:rect l="l" t="t" r="r" b="b"/>
              <a:pathLst>
                <a:path w="5760" h="528" extrusionOk="0">
                  <a:moveTo>
                    <a:pt x="0" y="0"/>
                  </a:moveTo>
                  <a:lnTo>
                    <a:pt x="5760" y="0"/>
                  </a:lnTo>
                  <a:lnTo>
                    <a:pt x="5760" y="528"/>
                  </a:lnTo>
                  <a:lnTo>
                    <a:pt x="48" y="0"/>
                  </a:lnTo>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ambla"/>
                <a:ea typeface="Rambla"/>
                <a:cs typeface="Rambla"/>
                <a:sym typeface="Rambla"/>
              </a:endParaRPr>
            </a:p>
          </p:txBody>
        </p:sp>
        <p:sp>
          <p:nvSpPr>
            <p:cNvPr id="26" name="Google Shape;26;p2"/>
            <p:cNvSpPr/>
            <p:nvPr/>
          </p:nvSpPr>
          <p:spPr>
            <a:xfrm>
              <a:off x="0" y="4883888"/>
              <a:ext cx="9144000" cy="1981200"/>
            </a:xfrm>
            <a:custGeom>
              <a:avLst/>
              <a:gdLst/>
              <a:ahLst/>
              <a:cxnLst/>
              <a:rect l="l" t="t" r="r" b="b"/>
              <a:pathLst>
                <a:path w="5760" h="1248" extrusionOk="0">
                  <a:moveTo>
                    <a:pt x="0" y="0"/>
                  </a:moveTo>
                  <a:lnTo>
                    <a:pt x="0" y="1248"/>
                  </a:lnTo>
                  <a:lnTo>
                    <a:pt x="5760" y="1248"/>
                  </a:lnTo>
                  <a:lnTo>
                    <a:pt x="5760" y="528"/>
                  </a:lnTo>
                  <a:lnTo>
                    <a:pt x="0" y="0"/>
                  </a:lnTo>
                  <a:close/>
                </a:path>
              </a:pathLst>
            </a:custGeom>
            <a:blipFill rotWithShape="1">
              <a:blip r:embed="rId2">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mbla"/>
                <a:ea typeface="Rambla"/>
                <a:cs typeface="Rambla"/>
                <a:sym typeface="Rambla"/>
              </a:endParaRPr>
            </a:p>
          </p:txBody>
        </p:sp>
        <p:cxnSp>
          <p:nvCxnSpPr>
            <p:cNvPr id="27" name="Google Shape;27;p2"/>
            <p:cNvCxnSpPr/>
            <p:nvPr/>
          </p:nvCxnSpPr>
          <p:spPr>
            <a:xfrm>
              <a:off x="-3765" y="4880373"/>
              <a:ext cx="9147765" cy="839943"/>
            </a:xfrm>
            <a:prstGeom prst="straightConnector1">
              <a:avLst/>
            </a:prstGeom>
            <a:noFill/>
            <a:ln w="12050" cap="flat" cmpd="sng">
              <a:solidFill>
                <a:srgbClr val="93C5D8"/>
              </a:solidFill>
              <a:prstDash val="solid"/>
              <a:miter lim="800000"/>
              <a:headEnd type="none" w="sm" len="sm"/>
              <a:tailEnd type="none" w="sm" len="sm"/>
            </a:ln>
          </p:spPr>
        </p:cxnSp>
      </p:grpSp>
      <p:sp>
        <p:nvSpPr>
          <p:cNvPr id="28" name="Google Shape;28;p2"/>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FFFFFF"/>
                </a:solidFill>
                <a:latin typeface="Rambla"/>
                <a:ea typeface="Rambla"/>
                <a:cs typeface="Rambla"/>
                <a:sym typeface="Rambl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9pPr>
          </a:lstStyle>
          <a:p>
            <a:endParaRPr/>
          </a:p>
        </p:txBody>
      </p:sp>
      <p:sp>
        <p:nvSpPr>
          <p:cNvPr id="29" name="Google Shape;29;p2"/>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E7F0F4"/>
                </a:solidFill>
                <a:latin typeface="Rambla"/>
                <a:ea typeface="Rambla"/>
                <a:cs typeface="Rambla"/>
                <a:sym typeface="Rambl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9pPr>
          </a:lstStyle>
          <a:p>
            <a:endParaRPr/>
          </a:p>
        </p:txBody>
      </p:sp>
      <p:sp>
        <p:nvSpPr>
          <p:cNvPr id="30" name="Google Shape;30;p2"/>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ambla"/>
                <a:ea typeface="Rambla"/>
                <a:cs typeface="Rambla"/>
                <a:sym typeface="Rambl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ambla"/>
                <a:ea typeface="Rambla"/>
                <a:cs typeface="Rambla"/>
                <a:sym typeface="Rambl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ambla"/>
                <a:ea typeface="Rambla"/>
                <a:cs typeface="Rambla"/>
                <a:sym typeface="Rambl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ambla"/>
                <a:ea typeface="Rambla"/>
                <a:cs typeface="Rambla"/>
                <a:sym typeface="Rambl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ambla"/>
                <a:ea typeface="Rambla"/>
                <a:cs typeface="Rambla"/>
                <a:sym typeface="Rambl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ambla"/>
                <a:ea typeface="Rambla"/>
                <a:cs typeface="Rambla"/>
                <a:sym typeface="Rambl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ambla"/>
                <a:ea typeface="Rambla"/>
                <a:cs typeface="Rambla"/>
                <a:sym typeface="Rambl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ambla"/>
                <a:ea typeface="Rambla"/>
                <a:cs typeface="Rambla"/>
                <a:sym typeface="Rambl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0"/>
        <p:cNvGrpSpPr/>
        <p:nvPr/>
      </p:nvGrpSpPr>
      <p:grpSpPr>
        <a:xfrm>
          <a:off x="0" y="0"/>
          <a:ext cx="0" cy="0"/>
          <a:chOff x="0" y="0"/>
          <a:chExt cx="0" cy="0"/>
        </a:xfrm>
      </p:grpSpPr>
      <p:sp>
        <p:nvSpPr>
          <p:cNvPr id="91" name="Google Shape;91;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2"/>
              </a:buClr>
              <a:buSzPts val="4100"/>
              <a:buFont typeface="Rambla"/>
              <a:buNone/>
              <a:defRPr sz="4100" b="1" i="0" u="none" strike="noStrike" cap="none">
                <a:solidFill>
                  <a:schemeClr val="dk2"/>
                </a:solidFill>
                <a:latin typeface="Rambla"/>
                <a:ea typeface="Rambla"/>
                <a:cs typeface="Rambla"/>
                <a:sym typeface="Rambl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2" name="Google Shape;92;p11"/>
          <p:cNvSpPr txBox="1">
            <a:spLocks noGrp="1"/>
          </p:cNvSpPr>
          <p:nvPr>
            <p:ph type="body" idx="1"/>
          </p:nvPr>
        </p:nvSpPr>
        <p:spPr>
          <a:xfrm rot="5400000">
            <a:off x="2378964" y="-440436"/>
            <a:ext cx="4386071" cy="8229600"/>
          </a:xfrm>
          <a:prstGeom prst="rect">
            <a:avLst/>
          </a:prstGeom>
          <a:noFill/>
          <a:ln>
            <a:noFill/>
          </a:ln>
        </p:spPr>
        <p:txBody>
          <a:bodyPr spcFirstLastPara="1" wrap="square" lIns="91425" tIns="45700" rIns="91425" bIns="45700" anchor="t" anchorCtr="0"/>
          <a:lstStyle>
            <a:lvl1pPr marL="457200" marR="0" lvl="0" indent="-345186" algn="l" rtl="0">
              <a:lnSpc>
                <a:spcPct val="100000"/>
              </a:lnSpc>
              <a:spcBef>
                <a:spcPts val="400"/>
              </a:spcBef>
              <a:spcAft>
                <a:spcPts val="0"/>
              </a:spcAft>
              <a:buClr>
                <a:schemeClr val="accent1"/>
              </a:buClr>
              <a:buSzPts val="1836"/>
              <a:buFont typeface="Noto Sans Symbols"/>
              <a:buChar char="▶"/>
              <a:defRPr sz="2700" b="0" i="0" u="none" strike="noStrike" cap="none">
                <a:solidFill>
                  <a:schemeClr val="dk1"/>
                </a:solidFill>
                <a:latin typeface="Rambla"/>
                <a:ea typeface="Rambla"/>
                <a:cs typeface="Rambla"/>
                <a:sym typeface="Rambla"/>
              </a:defRPr>
            </a:lvl1pPr>
            <a:lvl2pPr marL="914400" marR="0" lvl="1" indent="-374650" algn="l" rtl="0">
              <a:lnSpc>
                <a:spcPct val="100000"/>
              </a:lnSpc>
              <a:spcBef>
                <a:spcPts val="324"/>
              </a:spcBef>
              <a:spcAft>
                <a:spcPts val="0"/>
              </a:spcAft>
              <a:buClr>
                <a:schemeClr val="accent1"/>
              </a:buClr>
              <a:buSzPts val="2300"/>
              <a:buFont typeface="Verdana"/>
              <a:buChar char="◦"/>
              <a:defRPr sz="2300" b="0" i="0" u="none" strike="noStrike" cap="none">
                <a:solidFill>
                  <a:schemeClr val="dk1"/>
                </a:solidFill>
                <a:latin typeface="Rambla"/>
                <a:ea typeface="Rambla"/>
                <a:cs typeface="Rambla"/>
                <a:sym typeface="Rambla"/>
              </a:defRPr>
            </a:lvl2pPr>
            <a:lvl3pPr marL="1371600" marR="0" lvl="2" indent="-361950" algn="l" rtl="0">
              <a:lnSpc>
                <a:spcPct val="100000"/>
              </a:lnSpc>
              <a:spcBef>
                <a:spcPts val="350"/>
              </a:spcBef>
              <a:spcAft>
                <a:spcPts val="0"/>
              </a:spcAft>
              <a:buClr>
                <a:schemeClr val="accent2"/>
              </a:buClr>
              <a:buSzPts val="2100"/>
              <a:buFont typeface="Noto Sans Symbols"/>
              <a:buChar char="⚫"/>
              <a:defRPr sz="2100" b="0" i="0" u="none" strike="noStrike" cap="none">
                <a:solidFill>
                  <a:schemeClr val="dk1"/>
                </a:solidFill>
                <a:latin typeface="Rambla"/>
                <a:ea typeface="Rambla"/>
                <a:cs typeface="Rambla"/>
                <a:sym typeface="Rambla"/>
              </a:defRPr>
            </a:lvl3pPr>
            <a:lvl4pPr marL="1828800" marR="0" lvl="3" indent="-349250" algn="l" rtl="0">
              <a:lnSpc>
                <a:spcPct val="100000"/>
              </a:lnSpc>
              <a:spcBef>
                <a:spcPts val="350"/>
              </a:spcBef>
              <a:spcAft>
                <a:spcPts val="0"/>
              </a:spcAft>
              <a:buClr>
                <a:schemeClr val="accent2"/>
              </a:buClr>
              <a:buSzPts val="1900"/>
              <a:buFont typeface="Noto Sans Symbols"/>
              <a:buChar char="⚫"/>
              <a:defRPr sz="1900" b="0" i="0" u="none" strike="noStrike" cap="none">
                <a:solidFill>
                  <a:schemeClr val="dk1"/>
                </a:solidFill>
                <a:latin typeface="Rambla"/>
                <a:ea typeface="Rambla"/>
                <a:cs typeface="Rambla"/>
                <a:sym typeface="Rambla"/>
              </a:defRPr>
            </a:lvl4pPr>
            <a:lvl5pPr marL="2286000" marR="0" lvl="4" indent="-342900" algn="l" rtl="0">
              <a:lnSpc>
                <a:spcPct val="100000"/>
              </a:lnSpc>
              <a:spcBef>
                <a:spcPts val="350"/>
              </a:spcBef>
              <a:spcAft>
                <a:spcPts val="0"/>
              </a:spcAft>
              <a:buClr>
                <a:schemeClr val="accent2"/>
              </a:buClr>
              <a:buSzPts val="1800"/>
              <a:buFont typeface="Noto Sans Symbols"/>
              <a:buChar char="⚫"/>
              <a:defRPr sz="1800" b="0" i="0" u="none" strike="noStrike" cap="none">
                <a:solidFill>
                  <a:schemeClr val="dk1"/>
                </a:solidFill>
                <a:latin typeface="Rambla"/>
                <a:ea typeface="Rambla"/>
                <a:cs typeface="Rambla"/>
                <a:sym typeface="Rambla"/>
              </a:defRPr>
            </a:lvl5pPr>
            <a:lvl6pPr marL="2743200" marR="0" lvl="5" indent="-342900" algn="l" rtl="0">
              <a:lnSpc>
                <a:spcPct val="100000"/>
              </a:lnSpc>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93" name="Google Shape;93;p11"/>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Rambla"/>
                <a:ea typeface="Rambla"/>
                <a:cs typeface="Rambla"/>
                <a:sym typeface="Rambl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9pPr>
          </a:lstStyle>
          <a:p>
            <a:endParaRPr/>
          </a:p>
        </p:txBody>
      </p:sp>
      <p:sp>
        <p:nvSpPr>
          <p:cNvPr id="94" name="Google Shape;94;p11"/>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Rambla"/>
                <a:ea typeface="Rambla"/>
                <a:cs typeface="Rambla"/>
                <a:sym typeface="Rambl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9pPr>
          </a:lstStyle>
          <a:p>
            <a:endParaRPr/>
          </a:p>
        </p:txBody>
      </p:sp>
      <p:sp>
        <p:nvSpPr>
          <p:cNvPr id="95" name="Google Shape;95;p11"/>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6"/>
        <p:cNvGrpSpPr/>
        <p:nvPr/>
      </p:nvGrpSpPr>
      <p:grpSpPr>
        <a:xfrm>
          <a:off x="0" y="0"/>
          <a:ext cx="0" cy="0"/>
          <a:chOff x="0" y="0"/>
          <a:chExt cx="0" cy="0"/>
        </a:xfrm>
      </p:grpSpPr>
      <p:sp>
        <p:nvSpPr>
          <p:cNvPr id="97" name="Google Shape;97;p12"/>
          <p:cNvSpPr txBox="1">
            <a:spLocks noGrp="1"/>
          </p:cNvSpPr>
          <p:nvPr>
            <p:ph type="title"/>
          </p:nvPr>
        </p:nvSpPr>
        <p:spPr>
          <a:xfrm rot="5400000">
            <a:off x="4936367" y="2182285"/>
            <a:ext cx="5592761" cy="177747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2"/>
              </a:buClr>
              <a:buSzPts val="4100"/>
              <a:buFont typeface="Rambla"/>
              <a:buNone/>
              <a:defRPr sz="4100" b="1" i="0" u="none" strike="noStrike" cap="none">
                <a:solidFill>
                  <a:schemeClr val="dk2"/>
                </a:solidFill>
                <a:latin typeface="Rambla"/>
                <a:ea typeface="Rambla"/>
                <a:cs typeface="Rambla"/>
                <a:sym typeface="Rambl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8" name="Google Shape;98;p12"/>
          <p:cNvSpPr txBox="1">
            <a:spLocks noGrp="1"/>
          </p:cNvSpPr>
          <p:nvPr>
            <p:ph type="body" idx="1"/>
          </p:nvPr>
        </p:nvSpPr>
        <p:spPr>
          <a:xfrm rot="5400000">
            <a:off x="823120" y="-91279"/>
            <a:ext cx="5592760" cy="6324600"/>
          </a:xfrm>
          <a:prstGeom prst="rect">
            <a:avLst/>
          </a:prstGeom>
          <a:noFill/>
          <a:ln>
            <a:noFill/>
          </a:ln>
        </p:spPr>
        <p:txBody>
          <a:bodyPr spcFirstLastPara="1" wrap="square" lIns="91425" tIns="45700" rIns="91425" bIns="45700" anchor="t" anchorCtr="0"/>
          <a:lstStyle>
            <a:lvl1pPr marL="457200" marR="0" lvl="0" indent="-345186" algn="l" rtl="0">
              <a:lnSpc>
                <a:spcPct val="100000"/>
              </a:lnSpc>
              <a:spcBef>
                <a:spcPts val="400"/>
              </a:spcBef>
              <a:spcAft>
                <a:spcPts val="0"/>
              </a:spcAft>
              <a:buClr>
                <a:schemeClr val="accent1"/>
              </a:buClr>
              <a:buSzPts val="1836"/>
              <a:buFont typeface="Noto Sans Symbols"/>
              <a:buChar char="▶"/>
              <a:defRPr sz="2700" b="0" i="0" u="none" strike="noStrike" cap="none">
                <a:solidFill>
                  <a:schemeClr val="dk1"/>
                </a:solidFill>
                <a:latin typeface="Rambla"/>
                <a:ea typeface="Rambla"/>
                <a:cs typeface="Rambla"/>
                <a:sym typeface="Rambla"/>
              </a:defRPr>
            </a:lvl1pPr>
            <a:lvl2pPr marL="914400" marR="0" lvl="1" indent="-374650" algn="l" rtl="0">
              <a:lnSpc>
                <a:spcPct val="100000"/>
              </a:lnSpc>
              <a:spcBef>
                <a:spcPts val="324"/>
              </a:spcBef>
              <a:spcAft>
                <a:spcPts val="0"/>
              </a:spcAft>
              <a:buClr>
                <a:schemeClr val="accent1"/>
              </a:buClr>
              <a:buSzPts val="2300"/>
              <a:buFont typeface="Verdana"/>
              <a:buChar char="◦"/>
              <a:defRPr sz="2300" b="0" i="0" u="none" strike="noStrike" cap="none">
                <a:solidFill>
                  <a:schemeClr val="dk1"/>
                </a:solidFill>
                <a:latin typeface="Rambla"/>
                <a:ea typeface="Rambla"/>
                <a:cs typeface="Rambla"/>
                <a:sym typeface="Rambla"/>
              </a:defRPr>
            </a:lvl2pPr>
            <a:lvl3pPr marL="1371600" marR="0" lvl="2" indent="-361950" algn="l" rtl="0">
              <a:lnSpc>
                <a:spcPct val="100000"/>
              </a:lnSpc>
              <a:spcBef>
                <a:spcPts val="350"/>
              </a:spcBef>
              <a:spcAft>
                <a:spcPts val="0"/>
              </a:spcAft>
              <a:buClr>
                <a:schemeClr val="accent2"/>
              </a:buClr>
              <a:buSzPts val="2100"/>
              <a:buFont typeface="Noto Sans Symbols"/>
              <a:buChar char="⚫"/>
              <a:defRPr sz="2100" b="0" i="0" u="none" strike="noStrike" cap="none">
                <a:solidFill>
                  <a:schemeClr val="dk1"/>
                </a:solidFill>
                <a:latin typeface="Rambla"/>
                <a:ea typeface="Rambla"/>
                <a:cs typeface="Rambla"/>
                <a:sym typeface="Rambla"/>
              </a:defRPr>
            </a:lvl3pPr>
            <a:lvl4pPr marL="1828800" marR="0" lvl="3" indent="-349250" algn="l" rtl="0">
              <a:lnSpc>
                <a:spcPct val="100000"/>
              </a:lnSpc>
              <a:spcBef>
                <a:spcPts val="350"/>
              </a:spcBef>
              <a:spcAft>
                <a:spcPts val="0"/>
              </a:spcAft>
              <a:buClr>
                <a:schemeClr val="accent2"/>
              </a:buClr>
              <a:buSzPts val="1900"/>
              <a:buFont typeface="Noto Sans Symbols"/>
              <a:buChar char="⚫"/>
              <a:defRPr sz="1900" b="0" i="0" u="none" strike="noStrike" cap="none">
                <a:solidFill>
                  <a:schemeClr val="dk1"/>
                </a:solidFill>
                <a:latin typeface="Rambla"/>
                <a:ea typeface="Rambla"/>
                <a:cs typeface="Rambla"/>
                <a:sym typeface="Rambla"/>
              </a:defRPr>
            </a:lvl4pPr>
            <a:lvl5pPr marL="2286000" marR="0" lvl="4" indent="-342900" algn="l" rtl="0">
              <a:lnSpc>
                <a:spcPct val="100000"/>
              </a:lnSpc>
              <a:spcBef>
                <a:spcPts val="350"/>
              </a:spcBef>
              <a:spcAft>
                <a:spcPts val="0"/>
              </a:spcAft>
              <a:buClr>
                <a:schemeClr val="accent2"/>
              </a:buClr>
              <a:buSzPts val="1800"/>
              <a:buFont typeface="Noto Sans Symbols"/>
              <a:buChar char="⚫"/>
              <a:defRPr sz="1800" b="0" i="0" u="none" strike="noStrike" cap="none">
                <a:solidFill>
                  <a:schemeClr val="dk1"/>
                </a:solidFill>
                <a:latin typeface="Rambla"/>
                <a:ea typeface="Rambla"/>
                <a:cs typeface="Rambla"/>
                <a:sym typeface="Rambla"/>
              </a:defRPr>
            </a:lvl5pPr>
            <a:lvl6pPr marL="2743200" marR="0" lvl="5" indent="-342900" algn="l" rtl="0">
              <a:lnSpc>
                <a:spcPct val="100000"/>
              </a:lnSpc>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99" name="Google Shape;99;p12"/>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Rambla"/>
                <a:ea typeface="Rambla"/>
                <a:cs typeface="Rambla"/>
                <a:sym typeface="Rambl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9pPr>
          </a:lstStyle>
          <a:p>
            <a:endParaRPr/>
          </a:p>
        </p:txBody>
      </p:sp>
      <p:sp>
        <p:nvSpPr>
          <p:cNvPr id="100" name="Google Shape;100;p12"/>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Rambla"/>
                <a:ea typeface="Rambla"/>
                <a:cs typeface="Rambla"/>
                <a:sym typeface="Rambl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9pPr>
          </a:lstStyle>
          <a:p>
            <a:endParaRPr/>
          </a:p>
        </p:txBody>
      </p:sp>
      <p:sp>
        <p:nvSpPr>
          <p:cNvPr id="101" name="Google Shape;101;p12"/>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3"/>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lstStyle>
            <a:lvl1pPr marL="457200" marR="0" lvl="0" indent="-345186" algn="l" rtl="0">
              <a:lnSpc>
                <a:spcPct val="100000"/>
              </a:lnSpc>
              <a:spcBef>
                <a:spcPts val="400"/>
              </a:spcBef>
              <a:spcAft>
                <a:spcPts val="0"/>
              </a:spcAft>
              <a:buClr>
                <a:schemeClr val="accent1"/>
              </a:buClr>
              <a:buSzPts val="1836"/>
              <a:buFont typeface="Noto Sans Symbols"/>
              <a:buChar char="▶"/>
              <a:defRPr sz="2700" b="0" i="0" u="none" strike="noStrike" cap="none">
                <a:solidFill>
                  <a:schemeClr val="dk1"/>
                </a:solidFill>
                <a:latin typeface="Rambla"/>
                <a:ea typeface="Rambla"/>
                <a:cs typeface="Rambla"/>
                <a:sym typeface="Rambla"/>
              </a:defRPr>
            </a:lvl1pPr>
            <a:lvl2pPr marL="914400" marR="0" lvl="1" indent="-374650" algn="l" rtl="0">
              <a:lnSpc>
                <a:spcPct val="100000"/>
              </a:lnSpc>
              <a:spcBef>
                <a:spcPts val="324"/>
              </a:spcBef>
              <a:spcAft>
                <a:spcPts val="0"/>
              </a:spcAft>
              <a:buClr>
                <a:schemeClr val="accent1"/>
              </a:buClr>
              <a:buSzPts val="2300"/>
              <a:buFont typeface="Verdana"/>
              <a:buChar char="◦"/>
              <a:defRPr sz="2300" b="0" i="0" u="none" strike="noStrike" cap="none">
                <a:solidFill>
                  <a:schemeClr val="dk1"/>
                </a:solidFill>
                <a:latin typeface="Rambla"/>
                <a:ea typeface="Rambla"/>
                <a:cs typeface="Rambla"/>
                <a:sym typeface="Rambla"/>
              </a:defRPr>
            </a:lvl2pPr>
            <a:lvl3pPr marL="1371600" marR="0" lvl="2" indent="-361950" algn="l" rtl="0">
              <a:lnSpc>
                <a:spcPct val="100000"/>
              </a:lnSpc>
              <a:spcBef>
                <a:spcPts val="350"/>
              </a:spcBef>
              <a:spcAft>
                <a:spcPts val="0"/>
              </a:spcAft>
              <a:buClr>
                <a:schemeClr val="accent2"/>
              </a:buClr>
              <a:buSzPts val="2100"/>
              <a:buFont typeface="Noto Sans Symbols"/>
              <a:buChar char="⚫"/>
              <a:defRPr sz="2100" b="0" i="0" u="none" strike="noStrike" cap="none">
                <a:solidFill>
                  <a:schemeClr val="dk1"/>
                </a:solidFill>
                <a:latin typeface="Rambla"/>
                <a:ea typeface="Rambla"/>
                <a:cs typeface="Rambla"/>
                <a:sym typeface="Rambla"/>
              </a:defRPr>
            </a:lvl3pPr>
            <a:lvl4pPr marL="1828800" marR="0" lvl="3" indent="-349250" algn="l" rtl="0">
              <a:lnSpc>
                <a:spcPct val="100000"/>
              </a:lnSpc>
              <a:spcBef>
                <a:spcPts val="350"/>
              </a:spcBef>
              <a:spcAft>
                <a:spcPts val="0"/>
              </a:spcAft>
              <a:buClr>
                <a:schemeClr val="accent2"/>
              </a:buClr>
              <a:buSzPts val="1900"/>
              <a:buFont typeface="Noto Sans Symbols"/>
              <a:buChar char="⚫"/>
              <a:defRPr sz="1900" b="0" i="0" u="none" strike="noStrike" cap="none">
                <a:solidFill>
                  <a:schemeClr val="dk1"/>
                </a:solidFill>
                <a:latin typeface="Rambla"/>
                <a:ea typeface="Rambla"/>
                <a:cs typeface="Rambla"/>
                <a:sym typeface="Rambla"/>
              </a:defRPr>
            </a:lvl4pPr>
            <a:lvl5pPr marL="2286000" marR="0" lvl="4" indent="-342900" algn="l" rtl="0">
              <a:lnSpc>
                <a:spcPct val="100000"/>
              </a:lnSpc>
              <a:spcBef>
                <a:spcPts val="350"/>
              </a:spcBef>
              <a:spcAft>
                <a:spcPts val="0"/>
              </a:spcAft>
              <a:buClr>
                <a:schemeClr val="accent2"/>
              </a:buClr>
              <a:buSzPts val="1800"/>
              <a:buFont typeface="Noto Sans Symbols"/>
              <a:buChar char="⚫"/>
              <a:defRPr sz="1800" b="0" i="0" u="none" strike="noStrike" cap="none">
                <a:solidFill>
                  <a:schemeClr val="dk1"/>
                </a:solidFill>
                <a:latin typeface="Rambla"/>
                <a:ea typeface="Rambla"/>
                <a:cs typeface="Rambla"/>
                <a:sym typeface="Rambla"/>
              </a:defRPr>
            </a:lvl5pPr>
            <a:lvl6pPr marL="2743200" marR="0" lvl="5" indent="-342900" algn="l" rtl="0">
              <a:lnSpc>
                <a:spcPct val="100000"/>
              </a:lnSpc>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33" name="Google Shape;33;p3"/>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Rambla"/>
                <a:ea typeface="Rambla"/>
                <a:cs typeface="Rambla"/>
                <a:sym typeface="Rambl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9pPr>
          </a:lstStyle>
          <a:p>
            <a:endParaRPr/>
          </a:p>
        </p:txBody>
      </p:sp>
      <p:sp>
        <p:nvSpPr>
          <p:cNvPr id="34" name="Google Shape;34;p3"/>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Rambla"/>
                <a:ea typeface="Rambla"/>
                <a:cs typeface="Rambla"/>
                <a:sym typeface="Rambl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9pPr>
          </a:lstStyle>
          <a:p>
            <a:endParaRPr/>
          </a:p>
        </p:txBody>
      </p:sp>
      <p:sp>
        <p:nvSpPr>
          <p:cNvPr id="35" name="Google Shape;35;p3"/>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
        <p:nvSpPr>
          <p:cNvPr id="36" name="Google Shape;36;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2"/>
              </a:buClr>
              <a:buSzPts val="4100"/>
              <a:buFont typeface="Rambla"/>
              <a:buNone/>
              <a:defRPr sz="4100" b="1" i="0" u="none" strike="noStrike" cap="none">
                <a:solidFill>
                  <a:schemeClr val="dk2"/>
                </a:solidFill>
                <a:latin typeface="Rambla"/>
                <a:ea typeface="Rambla"/>
                <a:cs typeface="Rambla"/>
                <a:sym typeface="Rambl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37"/>
        <p:cNvGrpSpPr/>
        <p:nvPr/>
      </p:nvGrpSpPr>
      <p:grpSpPr>
        <a:xfrm>
          <a:off x="0" y="0"/>
          <a:ext cx="0" cy="0"/>
          <a:chOff x="0" y="0"/>
          <a:chExt cx="0" cy="0"/>
        </a:xfrm>
      </p:grpSpPr>
      <p:sp>
        <p:nvSpPr>
          <p:cNvPr id="38" name="Google Shape;38;p4"/>
          <p:cNvSpPr txBox="1">
            <a:spLocks noGrp="1"/>
          </p:cNvSpPr>
          <p:nvPr>
            <p:ph type="title"/>
          </p:nvPr>
        </p:nvSpPr>
        <p:spPr>
          <a:xfrm>
            <a:off x="722376" y="1059712"/>
            <a:ext cx="7772400" cy="1828800"/>
          </a:xfrm>
          <a:prstGeom prst="rect">
            <a:avLst/>
          </a:prstGeom>
          <a:noFill/>
          <a:ln>
            <a:noFill/>
          </a:ln>
        </p:spPr>
        <p:txBody>
          <a:bodyPr spcFirstLastPara="1" wrap="square" lIns="91425" tIns="45700" rIns="91425" bIns="45700" anchor="b" anchorCtr="0"/>
          <a:lstStyle>
            <a:lvl1pPr marR="0" lvl="0" algn="r" rtl="0">
              <a:lnSpc>
                <a:spcPct val="100000"/>
              </a:lnSpc>
              <a:spcBef>
                <a:spcPts val="0"/>
              </a:spcBef>
              <a:spcAft>
                <a:spcPts val="0"/>
              </a:spcAft>
              <a:buClr>
                <a:schemeClr val="lt2"/>
              </a:buClr>
              <a:buSzPts val="4800"/>
              <a:buFont typeface="Rambla"/>
              <a:buNone/>
              <a:defRPr sz="4800" b="1" i="0" u="none" strike="noStrike" cap="none">
                <a:solidFill>
                  <a:schemeClr val="lt2"/>
                </a:solidFill>
                <a:latin typeface="Rambla"/>
                <a:ea typeface="Rambla"/>
                <a:cs typeface="Rambla"/>
                <a:sym typeface="Rambl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 name="Google Shape;39;p4"/>
          <p:cNvSpPr txBox="1">
            <a:spLocks noGrp="1"/>
          </p:cNvSpPr>
          <p:nvPr>
            <p:ph type="body" idx="1"/>
          </p:nvPr>
        </p:nvSpPr>
        <p:spPr>
          <a:xfrm>
            <a:off x="3922713" y="2931712"/>
            <a:ext cx="4572000" cy="1454888"/>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accent1"/>
              </a:buClr>
              <a:buSzPts val="1564"/>
              <a:buFont typeface="Noto Sans Symbols"/>
              <a:buNone/>
              <a:defRPr sz="2300" b="0" i="0" u="none" strike="noStrike" cap="none">
                <a:solidFill>
                  <a:schemeClr val="lt1"/>
                </a:solidFill>
                <a:latin typeface="Rambla"/>
                <a:ea typeface="Rambla"/>
                <a:cs typeface="Rambla"/>
                <a:sym typeface="Rambla"/>
              </a:defRPr>
            </a:lvl1pPr>
            <a:lvl2pPr marL="914400" marR="0" lvl="1" indent="-228600" algn="l" rtl="0">
              <a:lnSpc>
                <a:spcPct val="100000"/>
              </a:lnSpc>
              <a:spcBef>
                <a:spcPts val="324"/>
              </a:spcBef>
              <a:spcAft>
                <a:spcPts val="0"/>
              </a:spcAft>
              <a:buClr>
                <a:schemeClr val="accent1"/>
              </a:buClr>
              <a:buSzPts val="1800"/>
              <a:buFont typeface="Verdana"/>
              <a:buNone/>
              <a:defRPr sz="1800" b="0" i="0" u="none" strike="noStrike" cap="none">
                <a:solidFill>
                  <a:schemeClr val="lt1"/>
                </a:solidFill>
                <a:latin typeface="Rambla"/>
                <a:ea typeface="Rambla"/>
                <a:cs typeface="Rambla"/>
                <a:sym typeface="Rambla"/>
              </a:defRPr>
            </a:lvl2pPr>
            <a:lvl3pPr marL="1371600" marR="0" lvl="2" indent="-228600" algn="l" rtl="0">
              <a:lnSpc>
                <a:spcPct val="100000"/>
              </a:lnSpc>
              <a:spcBef>
                <a:spcPts val="350"/>
              </a:spcBef>
              <a:spcAft>
                <a:spcPts val="0"/>
              </a:spcAft>
              <a:buClr>
                <a:schemeClr val="accent2"/>
              </a:buClr>
              <a:buSzPts val="1600"/>
              <a:buFont typeface="Noto Sans Symbols"/>
              <a:buNone/>
              <a:defRPr sz="1600" b="0" i="0" u="none" strike="noStrike" cap="none">
                <a:solidFill>
                  <a:schemeClr val="lt1"/>
                </a:solidFill>
                <a:latin typeface="Rambla"/>
                <a:ea typeface="Rambla"/>
                <a:cs typeface="Rambla"/>
                <a:sym typeface="Rambla"/>
              </a:defRPr>
            </a:lvl3pPr>
            <a:lvl4pPr marL="1828800" marR="0" lvl="3" indent="-228600" algn="l" rtl="0">
              <a:lnSpc>
                <a:spcPct val="100000"/>
              </a:lnSpc>
              <a:spcBef>
                <a:spcPts val="350"/>
              </a:spcBef>
              <a:spcAft>
                <a:spcPts val="0"/>
              </a:spcAft>
              <a:buClr>
                <a:schemeClr val="accent2"/>
              </a:buClr>
              <a:buSzPts val="1400"/>
              <a:buFont typeface="Noto Sans Symbols"/>
              <a:buNone/>
              <a:defRPr sz="1400" b="0" i="0" u="none" strike="noStrike" cap="none">
                <a:solidFill>
                  <a:schemeClr val="lt1"/>
                </a:solidFill>
                <a:latin typeface="Rambla"/>
                <a:ea typeface="Rambla"/>
                <a:cs typeface="Rambla"/>
                <a:sym typeface="Rambla"/>
              </a:defRPr>
            </a:lvl4pPr>
            <a:lvl5pPr marL="2286000" marR="0" lvl="4" indent="-228600" algn="l" rtl="0">
              <a:lnSpc>
                <a:spcPct val="100000"/>
              </a:lnSpc>
              <a:spcBef>
                <a:spcPts val="350"/>
              </a:spcBef>
              <a:spcAft>
                <a:spcPts val="0"/>
              </a:spcAft>
              <a:buClr>
                <a:schemeClr val="accent2"/>
              </a:buClr>
              <a:buSzPts val="1400"/>
              <a:buFont typeface="Noto Sans Symbols"/>
              <a:buNone/>
              <a:defRPr sz="1400" b="0" i="0" u="none" strike="noStrike" cap="none">
                <a:solidFill>
                  <a:schemeClr val="lt1"/>
                </a:solidFill>
                <a:latin typeface="Rambla"/>
                <a:ea typeface="Rambla"/>
                <a:cs typeface="Rambla"/>
                <a:sym typeface="Rambla"/>
              </a:defRPr>
            </a:lvl5pPr>
            <a:lvl6pPr marL="2743200" marR="0" lvl="5" indent="-342900" algn="l" rtl="0">
              <a:lnSpc>
                <a:spcPct val="100000"/>
              </a:lnSpc>
              <a:spcBef>
                <a:spcPts val="350"/>
              </a:spcBef>
              <a:spcAft>
                <a:spcPts val="0"/>
              </a:spcAft>
              <a:buClr>
                <a:schemeClr val="accent3"/>
              </a:buClr>
              <a:buSzPts val="1800"/>
              <a:buFont typeface="Noto Sans Symbols"/>
              <a:buChar char="◾"/>
              <a:defRPr sz="1800" b="0" i="0" u="none" strike="noStrike" cap="none">
                <a:solidFill>
                  <a:schemeClr val="lt1"/>
                </a:solidFill>
                <a:latin typeface="Rambla"/>
                <a:ea typeface="Rambla"/>
                <a:cs typeface="Rambla"/>
                <a:sym typeface="Rambla"/>
              </a:defRPr>
            </a:lvl6pPr>
            <a:lvl7pPr marL="3200400" marR="0" lvl="6"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7pPr>
            <a:lvl8pPr marL="3657600" marR="0" lvl="7"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8pPr>
            <a:lvl9pPr marL="4114800" marR="0" lvl="8"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40" name="Google Shape;40;p4"/>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Rambla"/>
                <a:ea typeface="Rambla"/>
                <a:cs typeface="Rambla"/>
                <a:sym typeface="Rambl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9pPr>
          </a:lstStyle>
          <a:p>
            <a:endParaRPr/>
          </a:p>
        </p:txBody>
      </p:sp>
      <p:sp>
        <p:nvSpPr>
          <p:cNvPr id="41" name="Google Shape;41;p4"/>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Rambla"/>
                <a:ea typeface="Rambla"/>
                <a:cs typeface="Rambla"/>
                <a:sym typeface="Rambl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9pPr>
          </a:lstStyle>
          <a:p>
            <a:endParaRPr/>
          </a:p>
        </p:txBody>
      </p:sp>
      <p:sp>
        <p:nvSpPr>
          <p:cNvPr id="42" name="Google Shape;42;p4"/>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ambla"/>
                <a:ea typeface="Rambla"/>
                <a:cs typeface="Rambla"/>
                <a:sym typeface="Rambl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ambla"/>
                <a:ea typeface="Rambla"/>
                <a:cs typeface="Rambla"/>
                <a:sym typeface="Rambl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ambla"/>
                <a:ea typeface="Rambla"/>
                <a:cs typeface="Rambla"/>
                <a:sym typeface="Rambl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ambla"/>
                <a:ea typeface="Rambla"/>
                <a:cs typeface="Rambla"/>
                <a:sym typeface="Rambl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ambla"/>
                <a:ea typeface="Rambla"/>
                <a:cs typeface="Rambla"/>
                <a:sym typeface="Rambl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ambla"/>
                <a:ea typeface="Rambla"/>
                <a:cs typeface="Rambla"/>
                <a:sym typeface="Rambl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ambla"/>
                <a:ea typeface="Rambla"/>
                <a:cs typeface="Rambla"/>
                <a:sym typeface="Rambl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ambla"/>
                <a:ea typeface="Rambla"/>
                <a:cs typeface="Rambla"/>
                <a:sym typeface="Rambl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
        <p:nvSpPr>
          <p:cNvPr id="43" name="Google Shape;43;p4"/>
          <p:cNvSpPr/>
          <p:nvPr/>
        </p:nvSpPr>
        <p:spPr>
          <a:xfrm>
            <a:off x="3636680" y="3005472"/>
            <a:ext cx="182880" cy="228600"/>
          </a:xfrm>
          <a:prstGeom prst="chevron">
            <a:avLst>
              <a:gd name="adj" fmla="val 50000"/>
            </a:avLst>
          </a:prstGeom>
          <a:gradFill>
            <a:gsLst>
              <a:gs pos="0">
                <a:srgbClr val="1488A5"/>
              </a:gs>
              <a:gs pos="72000">
                <a:srgbClr val="4DB7DA"/>
              </a:gs>
              <a:gs pos="100000">
                <a:srgbClr val="7CC2DD"/>
              </a:gs>
            </a:gsLst>
            <a:lin ang="16200000" scaled="0"/>
          </a:gradFill>
          <a:ln w="9525" cap="rnd" cmpd="sng">
            <a:solidFill>
              <a:srgbClr val="20768B"/>
            </a:solidFill>
            <a:prstDash val="solid"/>
            <a:round/>
            <a:headEnd type="none" w="sm" len="sm"/>
            <a:tailEnd type="none" w="sm" len="sm"/>
          </a:ln>
          <a:effectLst>
            <a:outerShdw blurRad="50800" dist="25400" dir="5400000">
              <a:srgbClr val="000000">
                <a:alpha val="4549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mbla"/>
              <a:ea typeface="Rambla"/>
              <a:cs typeface="Rambla"/>
              <a:sym typeface="Rambla"/>
            </a:endParaRPr>
          </a:p>
        </p:txBody>
      </p:sp>
      <p:sp>
        <p:nvSpPr>
          <p:cNvPr id="44" name="Google Shape;44;p4"/>
          <p:cNvSpPr/>
          <p:nvPr/>
        </p:nvSpPr>
        <p:spPr>
          <a:xfrm>
            <a:off x="3450264" y="3005472"/>
            <a:ext cx="182880" cy="228600"/>
          </a:xfrm>
          <a:prstGeom prst="chevron">
            <a:avLst>
              <a:gd name="adj" fmla="val 50000"/>
            </a:avLst>
          </a:prstGeom>
          <a:gradFill>
            <a:gsLst>
              <a:gs pos="0">
                <a:srgbClr val="1488A5"/>
              </a:gs>
              <a:gs pos="72000">
                <a:srgbClr val="4DB7DA"/>
              </a:gs>
              <a:gs pos="100000">
                <a:srgbClr val="7CC2DD"/>
              </a:gs>
            </a:gsLst>
            <a:lin ang="16200000" scaled="0"/>
          </a:gradFill>
          <a:ln w="9525" cap="rnd" cmpd="sng">
            <a:solidFill>
              <a:srgbClr val="20768B"/>
            </a:solidFill>
            <a:prstDash val="solid"/>
            <a:round/>
            <a:headEnd type="none" w="sm" len="sm"/>
            <a:tailEnd type="none" w="sm" len="sm"/>
          </a:ln>
          <a:effectLst>
            <a:outerShdw blurRad="50800" dist="25400" dir="5400000">
              <a:srgbClr val="000000">
                <a:alpha val="4549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mbla"/>
              <a:ea typeface="Rambla"/>
              <a:cs typeface="Rambla"/>
              <a:sym typeface="Rambl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45"/>
        <p:cNvGrpSpPr/>
        <p:nvPr/>
      </p:nvGrpSpPr>
      <p:grpSpPr>
        <a:xfrm>
          <a:off x="0" y="0"/>
          <a:ext cx="0" cy="0"/>
          <a:chOff x="0" y="0"/>
          <a:chExt cx="0" cy="0"/>
        </a:xfrm>
      </p:grpSpPr>
      <p:sp>
        <p:nvSpPr>
          <p:cNvPr id="46" name="Google Shape;46;p5"/>
          <p:cNvSpPr txBox="1">
            <a:spLocks noGrp="1"/>
          </p:cNvSpPr>
          <p:nvPr>
            <p:ph type="body" idx="1"/>
          </p:nvPr>
        </p:nvSpPr>
        <p:spPr>
          <a:xfrm>
            <a:off x="457200" y="1481328"/>
            <a:ext cx="4038600" cy="4525963"/>
          </a:xfrm>
          <a:prstGeom prst="rect">
            <a:avLst/>
          </a:prstGeom>
          <a:noFill/>
          <a:ln>
            <a:noFill/>
          </a:ln>
        </p:spPr>
        <p:txBody>
          <a:bodyPr spcFirstLastPara="1" wrap="square" lIns="91425" tIns="45700" rIns="91425" bIns="45700" anchor="t" anchorCtr="0"/>
          <a:lstStyle>
            <a:lvl1pPr marL="457200" marR="0" lvl="0" indent="-349504" algn="l" rtl="0">
              <a:lnSpc>
                <a:spcPct val="100000"/>
              </a:lnSpc>
              <a:spcBef>
                <a:spcPts val="400"/>
              </a:spcBef>
              <a:spcAft>
                <a:spcPts val="0"/>
              </a:spcAft>
              <a:buClr>
                <a:schemeClr val="accent1"/>
              </a:buClr>
              <a:buSzPts val="1904"/>
              <a:buFont typeface="Noto Sans Symbols"/>
              <a:buChar char="▶"/>
              <a:defRPr sz="2800" b="0" i="0" u="none" strike="noStrike" cap="none">
                <a:solidFill>
                  <a:schemeClr val="lt1"/>
                </a:solidFill>
                <a:latin typeface="Rambla"/>
                <a:ea typeface="Rambla"/>
                <a:cs typeface="Rambla"/>
                <a:sym typeface="Rambla"/>
              </a:defRPr>
            </a:lvl1pPr>
            <a:lvl2pPr marL="914400" marR="0" lvl="1" indent="-381000" algn="l" rtl="0">
              <a:lnSpc>
                <a:spcPct val="100000"/>
              </a:lnSpc>
              <a:spcBef>
                <a:spcPts val="324"/>
              </a:spcBef>
              <a:spcAft>
                <a:spcPts val="0"/>
              </a:spcAft>
              <a:buClr>
                <a:schemeClr val="accent1"/>
              </a:buClr>
              <a:buSzPts val="2400"/>
              <a:buFont typeface="Verdana"/>
              <a:buChar char="◦"/>
              <a:defRPr sz="2400" b="0" i="0" u="none" strike="noStrike" cap="none">
                <a:solidFill>
                  <a:schemeClr val="lt1"/>
                </a:solidFill>
                <a:latin typeface="Rambla"/>
                <a:ea typeface="Rambla"/>
                <a:cs typeface="Rambla"/>
                <a:sym typeface="Rambla"/>
              </a:defRPr>
            </a:lvl2pPr>
            <a:lvl3pPr marL="1371600" marR="0" lvl="2" indent="-355600" algn="l" rtl="0">
              <a:lnSpc>
                <a:spcPct val="100000"/>
              </a:lnSpc>
              <a:spcBef>
                <a:spcPts val="350"/>
              </a:spcBef>
              <a:spcAft>
                <a:spcPts val="0"/>
              </a:spcAft>
              <a:buClr>
                <a:schemeClr val="accent2"/>
              </a:buClr>
              <a:buSzPts val="2000"/>
              <a:buFont typeface="Noto Sans Symbols"/>
              <a:buChar char="⚫"/>
              <a:defRPr sz="2000" b="0" i="0" u="none" strike="noStrike" cap="none">
                <a:solidFill>
                  <a:schemeClr val="lt1"/>
                </a:solidFill>
                <a:latin typeface="Rambla"/>
                <a:ea typeface="Rambla"/>
                <a:cs typeface="Rambla"/>
                <a:sym typeface="Rambla"/>
              </a:defRPr>
            </a:lvl3pPr>
            <a:lvl4pPr marL="1828800" marR="0" lvl="3" indent="-342900" algn="l" rtl="0">
              <a:lnSpc>
                <a:spcPct val="100000"/>
              </a:lnSpc>
              <a:spcBef>
                <a:spcPts val="350"/>
              </a:spcBef>
              <a:spcAft>
                <a:spcPts val="0"/>
              </a:spcAft>
              <a:buClr>
                <a:schemeClr val="accent2"/>
              </a:buClr>
              <a:buSzPts val="1800"/>
              <a:buFont typeface="Noto Sans Symbols"/>
              <a:buChar char="⚫"/>
              <a:defRPr sz="1800" b="0" i="0" u="none" strike="noStrike" cap="none">
                <a:solidFill>
                  <a:schemeClr val="lt1"/>
                </a:solidFill>
                <a:latin typeface="Rambla"/>
                <a:ea typeface="Rambla"/>
                <a:cs typeface="Rambla"/>
                <a:sym typeface="Rambla"/>
              </a:defRPr>
            </a:lvl4pPr>
            <a:lvl5pPr marL="2286000" marR="0" lvl="4" indent="-342900" algn="l" rtl="0">
              <a:lnSpc>
                <a:spcPct val="100000"/>
              </a:lnSpc>
              <a:spcBef>
                <a:spcPts val="350"/>
              </a:spcBef>
              <a:spcAft>
                <a:spcPts val="0"/>
              </a:spcAft>
              <a:buClr>
                <a:schemeClr val="accent2"/>
              </a:buClr>
              <a:buSzPts val="1800"/>
              <a:buFont typeface="Noto Sans Symbols"/>
              <a:buChar char="⚫"/>
              <a:defRPr sz="1800" b="0" i="0" u="none" strike="noStrike" cap="none">
                <a:solidFill>
                  <a:schemeClr val="lt1"/>
                </a:solidFill>
                <a:latin typeface="Rambla"/>
                <a:ea typeface="Rambla"/>
                <a:cs typeface="Rambla"/>
                <a:sym typeface="Rambla"/>
              </a:defRPr>
            </a:lvl5pPr>
            <a:lvl6pPr marL="2743200" marR="0" lvl="5" indent="-342900" algn="l" rtl="0">
              <a:lnSpc>
                <a:spcPct val="100000"/>
              </a:lnSpc>
              <a:spcBef>
                <a:spcPts val="350"/>
              </a:spcBef>
              <a:spcAft>
                <a:spcPts val="0"/>
              </a:spcAft>
              <a:buClr>
                <a:schemeClr val="accent3"/>
              </a:buClr>
              <a:buSzPts val="1800"/>
              <a:buFont typeface="Noto Sans Symbols"/>
              <a:buChar char="◾"/>
              <a:defRPr sz="1800" b="0" i="0" u="none" strike="noStrike" cap="none">
                <a:solidFill>
                  <a:schemeClr val="lt1"/>
                </a:solidFill>
                <a:latin typeface="Rambla"/>
                <a:ea typeface="Rambla"/>
                <a:cs typeface="Rambla"/>
                <a:sym typeface="Rambla"/>
              </a:defRPr>
            </a:lvl6pPr>
            <a:lvl7pPr marL="3200400" marR="0" lvl="6"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7pPr>
            <a:lvl8pPr marL="3657600" marR="0" lvl="7"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8pPr>
            <a:lvl9pPr marL="4114800" marR="0" lvl="8"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47" name="Google Shape;47;p5"/>
          <p:cNvSpPr txBox="1">
            <a:spLocks noGrp="1"/>
          </p:cNvSpPr>
          <p:nvPr>
            <p:ph type="body" idx="2"/>
          </p:nvPr>
        </p:nvSpPr>
        <p:spPr>
          <a:xfrm>
            <a:off x="4648200" y="1481328"/>
            <a:ext cx="4038600" cy="4525963"/>
          </a:xfrm>
          <a:prstGeom prst="rect">
            <a:avLst/>
          </a:prstGeom>
          <a:noFill/>
          <a:ln>
            <a:noFill/>
          </a:ln>
        </p:spPr>
        <p:txBody>
          <a:bodyPr spcFirstLastPara="1" wrap="square" lIns="91425" tIns="45700" rIns="91425" bIns="45700" anchor="t" anchorCtr="0"/>
          <a:lstStyle>
            <a:lvl1pPr marL="457200" marR="0" lvl="0" indent="-349504" algn="l" rtl="0">
              <a:lnSpc>
                <a:spcPct val="100000"/>
              </a:lnSpc>
              <a:spcBef>
                <a:spcPts val="400"/>
              </a:spcBef>
              <a:spcAft>
                <a:spcPts val="0"/>
              </a:spcAft>
              <a:buClr>
                <a:schemeClr val="accent1"/>
              </a:buClr>
              <a:buSzPts val="1904"/>
              <a:buFont typeface="Noto Sans Symbols"/>
              <a:buChar char="▶"/>
              <a:defRPr sz="2800" b="0" i="0" u="none" strike="noStrike" cap="none">
                <a:solidFill>
                  <a:schemeClr val="lt1"/>
                </a:solidFill>
                <a:latin typeface="Rambla"/>
                <a:ea typeface="Rambla"/>
                <a:cs typeface="Rambla"/>
                <a:sym typeface="Rambla"/>
              </a:defRPr>
            </a:lvl1pPr>
            <a:lvl2pPr marL="914400" marR="0" lvl="1" indent="-381000" algn="l" rtl="0">
              <a:lnSpc>
                <a:spcPct val="100000"/>
              </a:lnSpc>
              <a:spcBef>
                <a:spcPts val="324"/>
              </a:spcBef>
              <a:spcAft>
                <a:spcPts val="0"/>
              </a:spcAft>
              <a:buClr>
                <a:schemeClr val="accent1"/>
              </a:buClr>
              <a:buSzPts val="2400"/>
              <a:buFont typeface="Verdana"/>
              <a:buChar char="◦"/>
              <a:defRPr sz="2400" b="0" i="0" u="none" strike="noStrike" cap="none">
                <a:solidFill>
                  <a:schemeClr val="lt1"/>
                </a:solidFill>
                <a:latin typeface="Rambla"/>
                <a:ea typeface="Rambla"/>
                <a:cs typeface="Rambla"/>
                <a:sym typeface="Rambla"/>
              </a:defRPr>
            </a:lvl2pPr>
            <a:lvl3pPr marL="1371600" marR="0" lvl="2" indent="-355600" algn="l" rtl="0">
              <a:lnSpc>
                <a:spcPct val="100000"/>
              </a:lnSpc>
              <a:spcBef>
                <a:spcPts val="350"/>
              </a:spcBef>
              <a:spcAft>
                <a:spcPts val="0"/>
              </a:spcAft>
              <a:buClr>
                <a:schemeClr val="accent2"/>
              </a:buClr>
              <a:buSzPts val="2000"/>
              <a:buFont typeface="Noto Sans Symbols"/>
              <a:buChar char="⚫"/>
              <a:defRPr sz="2000" b="0" i="0" u="none" strike="noStrike" cap="none">
                <a:solidFill>
                  <a:schemeClr val="lt1"/>
                </a:solidFill>
                <a:latin typeface="Rambla"/>
                <a:ea typeface="Rambla"/>
                <a:cs typeface="Rambla"/>
                <a:sym typeface="Rambla"/>
              </a:defRPr>
            </a:lvl3pPr>
            <a:lvl4pPr marL="1828800" marR="0" lvl="3" indent="-342900" algn="l" rtl="0">
              <a:lnSpc>
                <a:spcPct val="100000"/>
              </a:lnSpc>
              <a:spcBef>
                <a:spcPts val="350"/>
              </a:spcBef>
              <a:spcAft>
                <a:spcPts val="0"/>
              </a:spcAft>
              <a:buClr>
                <a:schemeClr val="accent2"/>
              </a:buClr>
              <a:buSzPts val="1800"/>
              <a:buFont typeface="Noto Sans Symbols"/>
              <a:buChar char="⚫"/>
              <a:defRPr sz="1800" b="0" i="0" u="none" strike="noStrike" cap="none">
                <a:solidFill>
                  <a:schemeClr val="lt1"/>
                </a:solidFill>
                <a:latin typeface="Rambla"/>
                <a:ea typeface="Rambla"/>
                <a:cs typeface="Rambla"/>
                <a:sym typeface="Rambla"/>
              </a:defRPr>
            </a:lvl4pPr>
            <a:lvl5pPr marL="2286000" marR="0" lvl="4" indent="-342900" algn="l" rtl="0">
              <a:lnSpc>
                <a:spcPct val="100000"/>
              </a:lnSpc>
              <a:spcBef>
                <a:spcPts val="350"/>
              </a:spcBef>
              <a:spcAft>
                <a:spcPts val="0"/>
              </a:spcAft>
              <a:buClr>
                <a:schemeClr val="accent2"/>
              </a:buClr>
              <a:buSzPts val="1800"/>
              <a:buFont typeface="Noto Sans Symbols"/>
              <a:buChar char="⚫"/>
              <a:defRPr sz="1800" b="0" i="0" u="none" strike="noStrike" cap="none">
                <a:solidFill>
                  <a:schemeClr val="lt1"/>
                </a:solidFill>
                <a:latin typeface="Rambla"/>
                <a:ea typeface="Rambla"/>
                <a:cs typeface="Rambla"/>
                <a:sym typeface="Rambla"/>
              </a:defRPr>
            </a:lvl5pPr>
            <a:lvl6pPr marL="2743200" marR="0" lvl="5" indent="-342900" algn="l" rtl="0">
              <a:lnSpc>
                <a:spcPct val="100000"/>
              </a:lnSpc>
              <a:spcBef>
                <a:spcPts val="350"/>
              </a:spcBef>
              <a:spcAft>
                <a:spcPts val="0"/>
              </a:spcAft>
              <a:buClr>
                <a:schemeClr val="accent3"/>
              </a:buClr>
              <a:buSzPts val="1800"/>
              <a:buFont typeface="Noto Sans Symbols"/>
              <a:buChar char="◾"/>
              <a:defRPr sz="1800" b="0" i="0" u="none" strike="noStrike" cap="none">
                <a:solidFill>
                  <a:schemeClr val="lt1"/>
                </a:solidFill>
                <a:latin typeface="Rambla"/>
                <a:ea typeface="Rambla"/>
                <a:cs typeface="Rambla"/>
                <a:sym typeface="Rambla"/>
              </a:defRPr>
            </a:lvl6pPr>
            <a:lvl7pPr marL="3200400" marR="0" lvl="6"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7pPr>
            <a:lvl8pPr marL="3657600" marR="0" lvl="7"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8pPr>
            <a:lvl9pPr marL="4114800" marR="0" lvl="8"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48" name="Google Shape;48;p5"/>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Rambla"/>
                <a:ea typeface="Rambla"/>
                <a:cs typeface="Rambla"/>
                <a:sym typeface="Rambl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9pPr>
          </a:lstStyle>
          <a:p>
            <a:endParaRPr/>
          </a:p>
        </p:txBody>
      </p:sp>
      <p:sp>
        <p:nvSpPr>
          <p:cNvPr id="49" name="Google Shape;49;p5"/>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Rambla"/>
                <a:ea typeface="Rambla"/>
                <a:cs typeface="Rambla"/>
                <a:sym typeface="Rambl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9pPr>
          </a:lstStyle>
          <a:p>
            <a:endParaRPr/>
          </a:p>
        </p:txBody>
      </p:sp>
      <p:sp>
        <p:nvSpPr>
          <p:cNvPr id="50" name="Google Shape;50;p5"/>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ambla"/>
                <a:ea typeface="Rambla"/>
                <a:cs typeface="Rambla"/>
                <a:sym typeface="Rambl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ambla"/>
                <a:ea typeface="Rambla"/>
                <a:cs typeface="Rambla"/>
                <a:sym typeface="Rambl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ambla"/>
                <a:ea typeface="Rambla"/>
                <a:cs typeface="Rambla"/>
                <a:sym typeface="Rambl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ambla"/>
                <a:ea typeface="Rambla"/>
                <a:cs typeface="Rambla"/>
                <a:sym typeface="Rambl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ambla"/>
                <a:ea typeface="Rambla"/>
                <a:cs typeface="Rambla"/>
                <a:sym typeface="Rambl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ambla"/>
                <a:ea typeface="Rambla"/>
                <a:cs typeface="Rambla"/>
                <a:sym typeface="Rambl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ambla"/>
                <a:ea typeface="Rambla"/>
                <a:cs typeface="Rambla"/>
                <a:sym typeface="Rambl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ambla"/>
                <a:ea typeface="Rambla"/>
                <a:cs typeface="Rambla"/>
                <a:sym typeface="Rambl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
        <p:nvSpPr>
          <p:cNvPr id="51" name="Google Shape;51;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lt2"/>
              </a:buClr>
              <a:buSzPts val="4100"/>
              <a:buFont typeface="Rambla"/>
              <a:buNone/>
              <a:defRPr sz="4100" b="1" i="0" u="none" strike="noStrike" cap="none">
                <a:solidFill>
                  <a:schemeClr val="lt2"/>
                </a:solidFill>
                <a:latin typeface="Rambla"/>
                <a:ea typeface="Rambla"/>
                <a:cs typeface="Rambla"/>
                <a:sym typeface="Rambl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bg>
      <p:bgPr>
        <a:blipFill rotWithShape="1">
          <a:blip r:embed="rId2">
            <a:alphaModFix/>
          </a:blip>
          <a:tile tx="0" ty="0" sx="50000" sy="50000" flip="none" algn="tl"/>
        </a:blipFill>
        <a:effectLst/>
      </p:bgPr>
    </p:bg>
    <p:spTree>
      <p:nvGrpSpPr>
        <p:cNvPr id="1" name="Shape 52"/>
        <p:cNvGrpSpPr/>
        <p:nvPr/>
      </p:nvGrpSpPr>
      <p:grpSpPr>
        <a:xfrm>
          <a:off x="0" y="0"/>
          <a:ext cx="0" cy="0"/>
          <a:chOff x="0" y="0"/>
          <a:chExt cx="0" cy="0"/>
        </a:xfrm>
      </p:grpSpPr>
      <p:sp>
        <p:nvSpPr>
          <p:cNvPr id="53" name="Google Shape;53;p6"/>
          <p:cNvSpPr txBox="1">
            <a:spLocks noGrp="1"/>
          </p:cNvSpPr>
          <p:nvPr>
            <p:ph type="title"/>
          </p:nvPr>
        </p:nvSpPr>
        <p:spPr>
          <a:xfrm>
            <a:off x="457200" y="273050"/>
            <a:ext cx="8229600" cy="11430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2"/>
              </a:buClr>
              <a:buSzPts val="4100"/>
              <a:buFont typeface="Rambla"/>
              <a:buNone/>
              <a:defRPr sz="4100" b="1" i="0" u="none" strike="noStrike" cap="none">
                <a:solidFill>
                  <a:schemeClr val="dk2"/>
                </a:solidFill>
                <a:latin typeface="Rambla"/>
                <a:ea typeface="Rambla"/>
                <a:cs typeface="Rambla"/>
                <a:sym typeface="Rambl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4" name="Google Shape;54;p6"/>
          <p:cNvSpPr txBox="1">
            <a:spLocks noGrp="1"/>
          </p:cNvSpPr>
          <p:nvPr>
            <p:ph type="body" idx="1"/>
          </p:nvPr>
        </p:nvSpPr>
        <p:spPr>
          <a:xfrm>
            <a:off x="457200" y="5410200"/>
            <a:ext cx="4040188"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lstStyle>
            <a:lvl1pPr marL="457200" marR="0" lvl="0" indent="-228600" algn="l" rtl="0">
              <a:lnSpc>
                <a:spcPct val="100000"/>
              </a:lnSpc>
              <a:spcBef>
                <a:spcPts val="400"/>
              </a:spcBef>
              <a:spcAft>
                <a:spcPts val="0"/>
              </a:spcAft>
              <a:buClr>
                <a:schemeClr val="accent1"/>
              </a:buClr>
              <a:buSzPts val="1632"/>
              <a:buFont typeface="Noto Sans Symbols"/>
              <a:buNone/>
              <a:defRPr sz="2400" b="0" i="0" u="none" strike="noStrike" cap="none">
                <a:solidFill>
                  <a:schemeClr val="lt1"/>
                </a:solidFill>
                <a:latin typeface="Rambla"/>
                <a:ea typeface="Rambla"/>
                <a:cs typeface="Rambla"/>
                <a:sym typeface="Rambla"/>
              </a:defRPr>
            </a:lvl1pPr>
            <a:lvl2pPr marL="914400" marR="0" lvl="1" indent="-228600" algn="l" rtl="0">
              <a:lnSpc>
                <a:spcPct val="100000"/>
              </a:lnSpc>
              <a:spcBef>
                <a:spcPts val="324"/>
              </a:spcBef>
              <a:spcAft>
                <a:spcPts val="0"/>
              </a:spcAft>
              <a:buClr>
                <a:schemeClr val="accent1"/>
              </a:buClr>
              <a:buSzPts val="2000"/>
              <a:buFont typeface="Verdana"/>
              <a:buNone/>
              <a:defRPr sz="2000" b="1" i="0" u="none" strike="noStrike" cap="none">
                <a:solidFill>
                  <a:schemeClr val="dk1"/>
                </a:solidFill>
                <a:latin typeface="Rambla"/>
                <a:ea typeface="Rambla"/>
                <a:cs typeface="Rambla"/>
                <a:sym typeface="Rambla"/>
              </a:defRPr>
            </a:lvl2pPr>
            <a:lvl3pPr marL="1371600" marR="0" lvl="2" indent="-228600" algn="l" rtl="0">
              <a:lnSpc>
                <a:spcPct val="100000"/>
              </a:lnSpc>
              <a:spcBef>
                <a:spcPts val="350"/>
              </a:spcBef>
              <a:spcAft>
                <a:spcPts val="0"/>
              </a:spcAft>
              <a:buClr>
                <a:schemeClr val="accent2"/>
              </a:buClr>
              <a:buSzPts val="1800"/>
              <a:buFont typeface="Noto Sans Symbols"/>
              <a:buNone/>
              <a:defRPr sz="1800" b="1" i="0" u="none" strike="noStrike" cap="none">
                <a:solidFill>
                  <a:schemeClr val="dk1"/>
                </a:solidFill>
                <a:latin typeface="Rambla"/>
                <a:ea typeface="Rambla"/>
                <a:cs typeface="Rambla"/>
                <a:sym typeface="Rambla"/>
              </a:defRPr>
            </a:lvl3pPr>
            <a:lvl4pPr marL="1828800" marR="0" lvl="3" indent="-228600" algn="l" rtl="0">
              <a:lnSpc>
                <a:spcPct val="100000"/>
              </a:lnSpc>
              <a:spcBef>
                <a:spcPts val="350"/>
              </a:spcBef>
              <a:spcAft>
                <a:spcPts val="0"/>
              </a:spcAft>
              <a:buClr>
                <a:schemeClr val="accent2"/>
              </a:buClr>
              <a:buSzPts val="1600"/>
              <a:buFont typeface="Noto Sans Symbols"/>
              <a:buNone/>
              <a:defRPr sz="1600" b="1" i="0" u="none" strike="noStrike" cap="none">
                <a:solidFill>
                  <a:schemeClr val="dk1"/>
                </a:solidFill>
                <a:latin typeface="Rambla"/>
                <a:ea typeface="Rambla"/>
                <a:cs typeface="Rambla"/>
                <a:sym typeface="Rambla"/>
              </a:defRPr>
            </a:lvl4pPr>
            <a:lvl5pPr marL="2286000" marR="0" lvl="4" indent="-228600" algn="l" rtl="0">
              <a:lnSpc>
                <a:spcPct val="100000"/>
              </a:lnSpc>
              <a:spcBef>
                <a:spcPts val="350"/>
              </a:spcBef>
              <a:spcAft>
                <a:spcPts val="0"/>
              </a:spcAft>
              <a:buClr>
                <a:schemeClr val="accent2"/>
              </a:buClr>
              <a:buSzPts val="1600"/>
              <a:buFont typeface="Noto Sans Symbols"/>
              <a:buNone/>
              <a:defRPr sz="1600" b="1" i="0" u="none" strike="noStrike" cap="none">
                <a:solidFill>
                  <a:schemeClr val="dk1"/>
                </a:solidFill>
                <a:latin typeface="Rambla"/>
                <a:ea typeface="Rambla"/>
                <a:cs typeface="Rambla"/>
                <a:sym typeface="Rambla"/>
              </a:defRPr>
            </a:lvl5pPr>
            <a:lvl6pPr marL="2743200" marR="0" lvl="5" indent="-342900" algn="l" rtl="0">
              <a:lnSpc>
                <a:spcPct val="100000"/>
              </a:lnSpc>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55" name="Google Shape;55;p6"/>
          <p:cNvSpPr txBox="1">
            <a:spLocks noGrp="1"/>
          </p:cNvSpPr>
          <p:nvPr>
            <p:ph type="body" idx="2"/>
          </p:nvPr>
        </p:nvSpPr>
        <p:spPr>
          <a:xfrm>
            <a:off x="4645026" y="5410200"/>
            <a:ext cx="4041775"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lstStyle>
            <a:lvl1pPr marL="457200" marR="0" lvl="0" indent="-228600" algn="l" rtl="0">
              <a:lnSpc>
                <a:spcPct val="100000"/>
              </a:lnSpc>
              <a:spcBef>
                <a:spcPts val="400"/>
              </a:spcBef>
              <a:spcAft>
                <a:spcPts val="0"/>
              </a:spcAft>
              <a:buClr>
                <a:schemeClr val="accent1"/>
              </a:buClr>
              <a:buSzPts val="1632"/>
              <a:buFont typeface="Noto Sans Symbols"/>
              <a:buNone/>
              <a:defRPr sz="2400" b="0" i="0" u="none" strike="noStrike" cap="none">
                <a:solidFill>
                  <a:schemeClr val="lt1"/>
                </a:solidFill>
                <a:latin typeface="Rambla"/>
                <a:ea typeface="Rambla"/>
                <a:cs typeface="Rambla"/>
                <a:sym typeface="Rambla"/>
              </a:defRPr>
            </a:lvl1pPr>
            <a:lvl2pPr marL="914400" marR="0" lvl="1" indent="-228600" algn="l" rtl="0">
              <a:lnSpc>
                <a:spcPct val="100000"/>
              </a:lnSpc>
              <a:spcBef>
                <a:spcPts val="324"/>
              </a:spcBef>
              <a:spcAft>
                <a:spcPts val="0"/>
              </a:spcAft>
              <a:buClr>
                <a:schemeClr val="accent1"/>
              </a:buClr>
              <a:buSzPts val="2000"/>
              <a:buFont typeface="Verdana"/>
              <a:buNone/>
              <a:defRPr sz="2000" b="1" i="0" u="none" strike="noStrike" cap="none">
                <a:solidFill>
                  <a:schemeClr val="dk1"/>
                </a:solidFill>
                <a:latin typeface="Rambla"/>
                <a:ea typeface="Rambla"/>
                <a:cs typeface="Rambla"/>
                <a:sym typeface="Rambla"/>
              </a:defRPr>
            </a:lvl2pPr>
            <a:lvl3pPr marL="1371600" marR="0" lvl="2" indent="-228600" algn="l" rtl="0">
              <a:lnSpc>
                <a:spcPct val="100000"/>
              </a:lnSpc>
              <a:spcBef>
                <a:spcPts val="350"/>
              </a:spcBef>
              <a:spcAft>
                <a:spcPts val="0"/>
              </a:spcAft>
              <a:buClr>
                <a:schemeClr val="accent2"/>
              </a:buClr>
              <a:buSzPts val="1800"/>
              <a:buFont typeface="Noto Sans Symbols"/>
              <a:buNone/>
              <a:defRPr sz="1800" b="1" i="0" u="none" strike="noStrike" cap="none">
                <a:solidFill>
                  <a:schemeClr val="dk1"/>
                </a:solidFill>
                <a:latin typeface="Rambla"/>
                <a:ea typeface="Rambla"/>
                <a:cs typeface="Rambla"/>
                <a:sym typeface="Rambla"/>
              </a:defRPr>
            </a:lvl3pPr>
            <a:lvl4pPr marL="1828800" marR="0" lvl="3" indent="-228600" algn="l" rtl="0">
              <a:lnSpc>
                <a:spcPct val="100000"/>
              </a:lnSpc>
              <a:spcBef>
                <a:spcPts val="350"/>
              </a:spcBef>
              <a:spcAft>
                <a:spcPts val="0"/>
              </a:spcAft>
              <a:buClr>
                <a:schemeClr val="accent2"/>
              </a:buClr>
              <a:buSzPts val="1600"/>
              <a:buFont typeface="Noto Sans Symbols"/>
              <a:buNone/>
              <a:defRPr sz="1600" b="1" i="0" u="none" strike="noStrike" cap="none">
                <a:solidFill>
                  <a:schemeClr val="dk1"/>
                </a:solidFill>
                <a:latin typeface="Rambla"/>
                <a:ea typeface="Rambla"/>
                <a:cs typeface="Rambla"/>
                <a:sym typeface="Rambla"/>
              </a:defRPr>
            </a:lvl4pPr>
            <a:lvl5pPr marL="2286000" marR="0" lvl="4" indent="-228600" algn="l" rtl="0">
              <a:lnSpc>
                <a:spcPct val="100000"/>
              </a:lnSpc>
              <a:spcBef>
                <a:spcPts val="350"/>
              </a:spcBef>
              <a:spcAft>
                <a:spcPts val="0"/>
              </a:spcAft>
              <a:buClr>
                <a:schemeClr val="accent2"/>
              </a:buClr>
              <a:buSzPts val="1600"/>
              <a:buFont typeface="Noto Sans Symbols"/>
              <a:buNone/>
              <a:defRPr sz="1600" b="1" i="0" u="none" strike="noStrike" cap="none">
                <a:solidFill>
                  <a:schemeClr val="dk1"/>
                </a:solidFill>
                <a:latin typeface="Rambla"/>
                <a:ea typeface="Rambla"/>
                <a:cs typeface="Rambla"/>
                <a:sym typeface="Rambla"/>
              </a:defRPr>
            </a:lvl5pPr>
            <a:lvl6pPr marL="2743200" marR="0" lvl="5" indent="-342900" algn="l" rtl="0">
              <a:lnSpc>
                <a:spcPct val="100000"/>
              </a:lnSpc>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56" name="Google Shape;56;p6"/>
          <p:cNvSpPr txBox="1">
            <a:spLocks noGrp="1"/>
          </p:cNvSpPr>
          <p:nvPr>
            <p:ph type="body" idx="3"/>
          </p:nvPr>
        </p:nvSpPr>
        <p:spPr>
          <a:xfrm>
            <a:off x="457200" y="1444294"/>
            <a:ext cx="4040188" cy="3941763"/>
          </a:xfrm>
          <a:prstGeom prst="rect">
            <a:avLst/>
          </a:prstGeom>
          <a:noFill/>
          <a:ln>
            <a:noFill/>
          </a:ln>
        </p:spPr>
        <p:txBody>
          <a:bodyPr spcFirstLastPara="1" wrap="square" lIns="91425" tIns="45700" rIns="91425" bIns="45700" anchor="t" anchorCtr="0"/>
          <a:lstStyle>
            <a:lvl1pPr marL="457200" marR="0" lvl="0" indent="-332232" algn="l" rtl="0">
              <a:lnSpc>
                <a:spcPct val="100000"/>
              </a:lnSpc>
              <a:spcBef>
                <a:spcPts val="400"/>
              </a:spcBef>
              <a:spcAft>
                <a:spcPts val="0"/>
              </a:spcAft>
              <a:buClr>
                <a:schemeClr val="accent1"/>
              </a:buClr>
              <a:buSzPts val="1632"/>
              <a:buFont typeface="Noto Sans Symbols"/>
              <a:buChar char="▶"/>
              <a:defRPr sz="2400" b="0" i="0" u="none" strike="noStrike" cap="none">
                <a:solidFill>
                  <a:schemeClr val="dk1"/>
                </a:solidFill>
                <a:latin typeface="Rambla"/>
                <a:ea typeface="Rambla"/>
                <a:cs typeface="Rambla"/>
                <a:sym typeface="Rambla"/>
              </a:defRPr>
            </a:lvl1pPr>
            <a:lvl2pPr marL="914400" marR="0" lvl="1" indent="-355600" algn="l" rtl="0">
              <a:lnSpc>
                <a:spcPct val="100000"/>
              </a:lnSpc>
              <a:spcBef>
                <a:spcPts val="324"/>
              </a:spcBef>
              <a:spcAft>
                <a:spcPts val="0"/>
              </a:spcAft>
              <a:buClr>
                <a:schemeClr val="accent1"/>
              </a:buClr>
              <a:buSzPts val="2000"/>
              <a:buFont typeface="Verdana"/>
              <a:buChar char="◦"/>
              <a:defRPr sz="2000" b="0" i="0" u="none" strike="noStrike" cap="none">
                <a:solidFill>
                  <a:schemeClr val="dk1"/>
                </a:solidFill>
                <a:latin typeface="Rambla"/>
                <a:ea typeface="Rambla"/>
                <a:cs typeface="Rambla"/>
                <a:sym typeface="Rambla"/>
              </a:defRPr>
            </a:lvl2pPr>
            <a:lvl3pPr marL="1371600" marR="0" lvl="2" indent="-342900" algn="l" rtl="0">
              <a:lnSpc>
                <a:spcPct val="100000"/>
              </a:lnSpc>
              <a:spcBef>
                <a:spcPts val="350"/>
              </a:spcBef>
              <a:spcAft>
                <a:spcPts val="0"/>
              </a:spcAft>
              <a:buClr>
                <a:schemeClr val="accent2"/>
              </a:buClr>
              <a:buSzPts val="1800"/>
              <a:buFont typeface="Noto Sans Symbols"/>
              <a:buChar char="⚫"/>
              <a:defRPr sz="1800" b="0" i="0" u="none" strike="noStrike" cap="none">
                <a:solidFill>
                  <a:schemeClr val="dk1"/>
                </a:solidFill>
                <a:latin typeface="Rambla"/>
                <a:ea typeface="Rambla"/>
                <a:cs typeface="Rambla"/>
                <a:sym typeface="Rambla"/>
              </a:defRPr>
            </a:lvl3pPr>
            <a:lvl4pPr marL="1828800" marR="0" lvl="3" indent="-330200" algn="l" rtl="0">
              <a:lnSpc>
                <a:spcPct val="100000"/>
              </a:lnSpc>
              <a:spcBef>
                <a:spcPts val="350"/>
              </a:spcBef>
              <a:spcAft>
                <a:spcPts val="0"/>
              </a:spcAft>
              <a:buClr>
                <a:schemeClr val="accent2"/>
              </a:buClr>
              <a:buSzPts val="1600"/>
              <a:buFont typeface="Noto Sans Symbols"/>
              <a:buChar char="⚫"/>
              <a:defRPr sz="1600" b="0" i="0" u="none" strike="noStrike" cap="none">
                <a:solidFill>
                  <a:schemeClr val="dk1"/>
                </a:solidFill>
                <a:latin typeface="Rambla"/>
                <a:ea typeface="Rambla"/>
                <a:cs typeface="Rambla"/>
                <a:sym typeface="Rambla"/>
              </a:defRPr>
            </a:lvl4pPr>
            <a:lvl5pPr marL="2286000" marR="0" lvl="4" indent="-330200" algn="l" rtl="0">
              <a:lnSpc>
                <a:spcPct val="100000"/>
              </a:lnSpc>
              <a:spcBef>
                <a:spcPts val="350"/>
              </a:spcBef>
              <a:spcAft>
                <a:spcPts val="0"/>
              </a:spcAft>
              <a:buClr>
                <a:schemeClr val="accent2"/>
              </a:buClr>
              <a:buSzPts val="1600"/>
              <a:buFont typeface="Noto Sans Symbols"/>
              <a:buChar char="⚫"/>
              <a:defRPr sz="1600" b="0" i="0" u="none" strike="noStrike" cap="none">
                <a:solidFill>
                  <a:schemeClr val="dk1"/>
                </a:solidFill>
                <a:latin typeface="Rambla"/>
                <a:ea typeface="Rambla"/>
                <a:cs typeface="Rambla"/>
                <a:sym typeface="Rambla"/>
              </a:defRPr>
            </a:lvl5pPr>
            <a:lvl6pPr marL="2743200" marR="0" lvl="5" indent="-342900" algn="l" rtl="0">
              <a:lnSpc>
                <a:spcPct val="100000"/>
              </a:lnSpc>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57" name="Google Shape;57;p6"/>
          <p:cNvSpPr txBox="1">
            <a:spLocks noGrp="1"/>
          </p:cNvSpPr>
          <p:nvPr>
            <p:ph type="body" idx="4"/>
          </p:nvPr>
        </p:nvSpPr>
        <p:spPr>
          <a:xfrm>
            <a:off x="4645025" y="1444294"/>
            <a:ext cx="4041775" cy="3941763"/>
          </a:xfrm>
          <a:prstGeom prst="rect">
            <a:avLst/>
          </a:prstGeom>
          <a:noFill/>
          <a:ln>
            <a:noFill/>
          </a:ln>
        </p:spPr>
        <p:txBody>
          <a:bodyPr spcFirstLastPara="1" wrap="square" lIns="91425" tIns="45700" rIns="91425" bIns="45700" anchor="t" anchorCtr="0"/>
          <a:lstStyle>
            <a:lvl1pPr marL="457200" marR="0" lvl="0" indent="-332232" algn="l" rtl="0">
              <a:lnSpc>
                <a:spcPct val="100000"/>
              </a:lnSpc>
              <a:spcBef>
                <a:spcPts val="0"/>
              </a:spcBef>
              <a:spcAft>
                <a:spcPts val="0"/>
              </a:spcAft>
              <a:buClr>
                <a:schemeClr val="accent1"/>
              </a:buClr>
              <a:buSzPts val="1632"/>
              <a:buFont typeface="Noto Sans Symbols"/>
              <a:buChar char="▶"/>
              <a:defRPr sz="2400" b="0" i="0" u="none" strike="noStrike" cap="none">
                <a:solidFill>
                  <a:schemeClr val="dk1"/>
                </a:solidFill>
                <a:latin typeface="Rambla"/>
                <a:ea typeface="Rambla"/>
                <a:cs typeface="Rambla"/>
                <a:sym typeface="Rambla"/>
              </a:defRPr>
            </a:lvl1pPr>
            <a:lvl2pPr marL="914400" marR="0" lvl="1" indent="-355600" algn="l" rtl="0">
              <a:lnSpc>
                <a:spcPct val="100000"/>
              </a:lnSpc>
              <a:spcBef>
                <a:spcPts val="324"/>
              </a:spcBef>
              <a:spcAft>
                <a:spcPts val="0"/>
              </a:spcAft>
              <a:buClr>
                <a:schemeClr val="accent1"/>
              </a:buClr>
              <a:buSzPts val="2000"/>
              <a:buFont typeface="Verdana"/>
              <a:buChar char="◦"/>
              <a:defRPr sz="2000" b="0" i="0" u="none" strike="noStrike" cap="none">
                <a:solidFill>
                  <a:schemeClr val="dk1"/>
                </a:solidFill>
                <a:latin typeface="Rambla"/>
                <a:ea typeface="Rambla"/>
                <a:cs typeface="Rambla"/>
                <a:sym typeface="Rambla"/>
              </a:defRPr>
            </a:lvl2pPr>
            <a:lvl3pPr marL="1371600" marR="0" lvl="2" indent="-342900" algn="l" rtl="0">
              <a:lnSpc>
                <a:spcPct val="100000"/>
              </a:lnSpc>
              <a:spcBef>
                <a:spcPts val="350"/>
              </a:spcBef>
              <a:spcAft>
                <a:spcPts val="0"/>
              </a:spcAft>
              <a:buClr>
                <a:schemeClr val="accent2"/>
              </a:buClr>
              <a:buSzPts val="1800"/>
              <a:buFont typeface="Noto Sans Symbols"/>
              <a:buChar char="⚫"/>
              <a:defRPr sz="1800" b="0" i="0" u="none" strike="noStrike" cap="none">
                <a:solidFill>
                  <a:schemeClr val="dk1"/>
                </a:solidFill>
                <a:latin typeface="Rambla"/>
                <a:ea typeface="Rambla"/>
                <a:cs typeface="Rambla"/>
                <a:sym typeface="Rambla"/>
              </a:defRPr>
            </a:lvl3pPr>
            <a:lvl4pPr marL="1828800" marR="0" lvl="3" indent="-330200" algn="l" rtl="0">
              <a:lnSpc>
                <a:spcPct val="100000"/>
              </a:lnSpc>
              <a:spcBef>
                <a:spcPts val="350"/>
              </a:spcBef>
              <a:spcAft>
                <a:spcPts val="0"/>
              </a:spcAft>
              <a:buClr>
                <a:schemeClr val="accent2"/>
              </a:buClr>
              <a:buSzPts val="1600"/>
              <a:buFont typeface="Noto Sans Symbols"/>
              <a:buChar char="⚫"/>
              <a:defRPr sz="1600" b="0" i="0" u="none" strike="noStrike" cap="none">
                <a:solidFill>
                  <a:schemeClr val="dk1"/>
                </a:solidFill>
                <a:latin typeface="Rambla"/>
                <a:ea typeface="Rambla"/>
                <a:cs typeface="Rambla"/>
                <a:sym typeface="Rambla"/>
              </a:defRPr>
            </a:lvl4pPr>
            <a:lvl5pPr marL="2286000" marR="0" lvl="4" indent="-330200" algn="l" rtl="0">
              <a:lnSpc>
                <a:spcPct val="100000"/>
              </a:lnSpc>
              <a:spcBef>
                <a:spcPts val="350"/>
              </a:spcBef>
              <a:spcAft>
                <a:spcPts val="0"/>
              </a:spcAft>
              <a:buClr>
                <a:schemeClr val="accent2"/>
              </a:buClr>
              <a:buSzPts val="1600"/>
              <a:buFont typeface="Noto Sans Symbols"/>
              <a:buChar char="⚫"/>
              <a:defRPr sz="1600" b="0" i="0" u="none" strike="noStrike" cap="none">
                <a:solidFill>
                  <a:schemeClr val="dk1"/>
                </a:solidFill>
                <a:latin typeface="Rambla"/>
                <a:ea typeface="Rambla"/>
                <a:cs typeface="Rambla"/>
                <a:sym typeface="Rambla"/>
              </a:defRPr>
            </a:lvl5pPr>
            <a:lvl6pPr marL="2743200" marR="0" lvl="5" indent="-342900" algn="l" rtl="0">
              <a:lnSpc>
                <a:spcPct val="100000"/>
              </a:lnSpc>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58" name="Google Shape;58;p6"/>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Rambla"/>
                <a:ea typeface="Rambla"/>
                <a:cs typeface="Rambla"/>
                <a:sym typeface="Rambl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9pPr>
          </a:lstStyle>
          <a:p>
            <a:endParaRPr/>
          </a:p>
        </p:txBody>
      </p:sp>
      <p:sp>
        <p:nvSpPr>
          <p:cNvPr id="59" name="Google Shape;59;p6"/>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Rambla"/>
                <a:ea typeface="Rambla"/>
                <a:cs typeface="Rambla"/>
                <a:sym typeface="Rambl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9pPr>
          </a:lstStyle>
          <a:p>
            <a:endParaRPr/>
          </a:p>
        </p:txBody>
      </p:sp>
      <p:sp>
        <p:nvSpPr>
          <p:cNvPr id="60" name="Google Shape;60;p6"/>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61"/>
        <p:cNvGrpSpPr/>
        <p:nvPr/>
      </p:nvGrpSpPr>
      <p:grpSpPr>
        <a:xfrm>
          <a:off x="0" y="0"/>
          <a:ext cx="0" cy="0"/>
          <a:chOff x="0" y="0"/>
          <a:chExt cx="0" cy="0"/>
        </a:xfrm>
      </p:grpSpPr>
      <p:sp>
        <p:nvSpPr>
          <p:cNvPr id="62" name="Google Shape;62;p7"/>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Rambla"/>
                <a:ea typeface="Rambla"/>
                <a:cs typeface="Rambla"/>
                <a:sym typeface="Rambl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9pPr>
          </a:lstStyle>
          <a:p>
            <a:endParaRPr/>
          </a:p>
        </p:txBody>
      </p:sp>
      <p:sp>
        <p:nvSpPr>
          <p:cNvPr id="63" name="Google Shape;63;p7"/>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Rambla"/>
                <a:ea typeface="Rambla"/>
                <a:cs typeface="Rambla"/>
                <a:sym typeface="Rambl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9pPr>
          </a:lstStyle>
          <a:p>
            <a:endParaRPr/>
          </a:p>
        </p:txBody>
      </p:sp>
      <p:sp>
        <p:nvSpPr>
          <p:cNvPr id="64" name="Google Shape;64;p7"/>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ambla"/>
                <a:ea typeface="Rambla"/>
                <a:cs typeface="Rambla"/>
                <a:sym typeface="Rambl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ambla"/>
                <a:ea typeface="Rambla"/>
                <a:cs typeface="Rambla"/>
                <a:sym typeface="Rambl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ambla"/>
                <a:ea typeface="Rambla"/>
                <a:cs typeface="Rambla"/>
                <a:sym typeface="Rambl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ambla"/>
                <a:ea typeface="Rambla"/>
                <a:cs typeface="Rambla"/>
                <a:sym typeface="Rambl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ambla"/>
                <a:ea typeface="Rambla"/>
                <a:cs typeface="Rambla"/>
                <a:sym typeface="Rambl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ambla"/>
                <a:ea typeface="Rambla"/>
                <a:cs typeface="Rambla"/>
                <a:sym typeface="Rambl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ambla"/>
                <a:ea typeface="Rambla"/>
                <a:cs typeface="Rambla"/>
                <a:sym typeface="Rambl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ambla"/>
                <a:ea typeface="Rambla"/>
                <a:cs typeface="Rambla"/>
                <a:sym typeface="Rambl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
        <p:nvSpPr>
          <p:cNvPr id="65" name="Google Shape;6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lt2"/>
              </a:buClr>
              <a:buSzPts val="4100"/>
              <a:buFont typeface="Rambla"/>
              <a:buNone/>
              <a:defRPr sz="4100" b="1" i="0" u="none" strike="noStrike" cap="none">
                <a:solidFill>
                  <a:schemeClr val="lt2"/>
                </a:solidFill>
                <a:latin typeface="Rambla"/>
                <a:ea typeface="Rambla"/>
                <a:cs typeface="Rambla"/>
                <a:sym typeface="Rambl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8"/>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Rambla"/>
                <a:ea typeface="Rambla"/>
                <a:cs typeface="Rambla"/>
                <a:sym typeface="Rambl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9pPr>
          </a:lstStyle>
          <a:p>
            <a:endParaRPr/>
          </a:p>
        </p:txBody>
      </p:sp>
      <p:sp>
        <p:nvSpPr>
          <p:cNvPr id="68" name="Google Shape;68;p8"/>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Rambla"/>
                <a:ea typeface="Rambla"/>
                <a:cs typeface="Rambla"/>
                <a:sym typeface="Rambl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9pPr>
          </a:lstStyle>
          <a:p>
            <a:endParaRPr/>
          </a:p>
        </p:txBody>
      </p:sp>
      <p:sp>
        <p:nvSpPr>
          <p:cNvPr id="69" name="Google Shape;69;p8"/>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bg>
      <p:bgPr>
        <a:blipFill rotWithShape="1">
          <a:blip r:embed="rId2">
            <a:alphaModFix/>
          </a:blip>
          <a:tile tx="0" ty="0" sx="50000" sy="50000" flip="none" algn="tl"/>
        </a:blipFill>
        <a:effectLst/>
      </p:bgPr>
    </p:bg>
    <p:spTree>
      <p:nvGrpSpPr>
        <p:cNvPr id="1" name="Shape 70"/>
        <p:cNvGrpSpPr/>
        <p:nvPr/>
      </p:nvGrpSpPr>
      <p:grpSpPr>
        <a:xfrm>
          <a:off x="0" y="0"/>
          <a:ext cx="0" cy="0"/>
          <a:chOff x="0" y="0"/>
          <a:chExt cx="0" cy="0"/>
        </a:xfrm>
      </p:grpSpPr>
      <p:sp>
        <p:nvSpPr>
          <p:cNvPr id="71" name="Google Shape;71;p9"/>
          <p:cNvSpPr txBox="1">
            <a:spLocks noGrp="1"/>
          </p:cNvSpPr>
          <p:nvPr>
            <p:ph type="title"/>
          </p:nvPr>
        </p:nvSpPr>
        <p:spPr>
          <a:xfrm>
            <a:off x="914400" y="4876800"/>
            <a:ext cx="7481776" cy="4572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chemeClr val="accent1"/>
              </a:buClr>
              <a:buSzPts val="2500"/>
              <a:buFont typeface="Rambla"/>
              <a:buNone/>
              <a:defRPr sz="2500" b="0" i="0" u="none" strike="noStrike" cap="none">
                <a:solidFill>
                  <a:schemeClr val="accent1"/>
                </a:solidFill>
                <a:latin typeface="Rambla"/>
                <a:ea typeface="Rambla"/>
                <a:cs typeface="Rambla"/>
                <a:sym typeface="Rambl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2" name="Google Shape;72;p9"/>
          <p:cNvSpPr txBox="1">
            <a:spLocks noGrp="1"/>
          </p:cNvSpPr>
          <p:nvPr>
            <p:ph type="body" idx="1"/>
          </p:nvPr>
        </p:nvSpPr>
        <p:spPr>
          <a:xfrm>
            <a:off x="4419600" y="5355102"/>
            <a:ext cx="3974592" cy="914400"/>
          </a:xfrm>
          <a:prstGeom prst="rect">
            <a:avLst/>
          </a:prstGeom>
          <a:noFill/>
          <a:ln>
            <a:noFill/>
          </a:ln>
        </p:spPr>
        <p:txBody>
          <a:bodyPr spcFirstLastPara="1" wrap="square" lIns="91425" tIns="45700" rIns="91425" bIns="45700" anchor="t" anchorCtr="0"/>
          <a:lstStyle>
            <a:lvl1pPr marL="457200" marR="0" lvl="0" indent="-228600" algn="r" rtl="0">
              <a:lnSpc>
                <a:spcPct val="100000"/>
              </a:lnSpc>
              <a:spcBef>
                <a:spcPts val="400"/>
              </a:spcBef>
              <a:spcAft>
                <a:spcPts val="0"/>
              </a:spcAft>
              <a:buClr>
                <a:schemeClr val="accent1"/>
              </a:buClr>
              <a:buSzPts val="1088"/>
              <a:buFont typeface="Noto Sans Symbols"/>
              <a:buNone/>
              <a:defRPr sz="1600" b="0" i="0" u="none" strike="noStrike" cap="none">
                <a:solidFill>
                  <a:schemeClr val="dk1"/>
                </a:solidFill>
                <a:latin typeface="Rambla"/>
                <a:ea typeface="Rambla"/>
                <a:cs typeface="Rambla"/>
                <a:sym typeface="Rambla"/>
              </a:defRPr>
            </a:lvl1pPr>
            <a:lvl2pPr marL="914400" marR="0" lvl="1" indent="-228600" algn="l" rtl="0">
              <a:lnSpc>
                <a:spcPct val="100000"/>
              </a:lnSpc>
              <a:spcBef>
                <a:spcPts val="324"/>
              </a:spcBef>
              <a:spcAft>
                <a:spcPts val="0"/>
              </a:spcAft>
              <a:buClr>
                <a:schemeClr val="accent1"/>
              </a:buClr>
              <a:buSzPts val="1200"/>
              <a:buFont typeface="Verdana"/>
              <a:buNone/>
              <a:defRPr sz="1200" b="0" i="0" u="none" strike="noStrike" cap="none">
                <a:solidFill>
                  <a:schemeClr val="dk1"/>
                </a:solidFill>
                <a:latin typeface="Rambla"/>
                <a:ea typeface="Rambla"/>
                <a:cs typeface="Rambla"/>
                <a:sym typeface="Rambla"/>
              </a:defRPr>
            </a:lvl2pPr>
            <a:lvl3pPr marL="1371600" marR="0" lvl="2" indent="-228600" algn="l" rtl="0">
              <a:lnSpc>
                <a:spcPct val="100000"/>
              </a:lnSpc>
              <a:spcBef>
                <a:spcPts val="350"/>
              </a:spcBef>
              <a:spcAft>
                <a:spcPts val="0"/>
              </a:spcAft>
              <a:buClr>
                <a:schemeClr val="accent2"/>
              </a:buClr>
              <a:buSzPts val="1000"/>
              <a:buFont typeface="Noto Sans Symbols"/>
              <a:buNone/>
              <a:defRPr sz="1000" b="0" i="0" u="none" strike="noStrike" cap="none">
                <a:solidFill>
                  <a:schemeClr val="dk1"/>
                </a:solidFill>
                <a:latin typeface="Rambla"/>
                <a:ea typeface="Rambla"/>
                <a:cs typeface="Rambla"/>
                <a:sym typeface="Rambla"/>
              </a:defRPr>
            </a:lvl3pPr>
            <a:lvl4pPr marL="1828800" marR="0" lvl="3" indent="-228600" algn="l" rtl="0">
              <a:lnSpc>
                <a:spcPct val="100000"/>
              </a:lnSpc>
              <a:spcBef>
                <a:spcPts val="350"/>
              </a:spcBef>
              <a:spcAft>
                <a:spcPts val="0"/>
              </a:spcAft>
              <a:buClr>
                <a:schemeClr val="accent2"/>
              </a:buClr>
              <a:buSzPts val="900"/>
              <a:buFont typeface="Noto Sans Symbols"/>
              <a:buNone/>
              <a:defRPr sz="900" b="0" i="0" u="none" strike="noStrike" cap="none">
                <a:solidFill>
                  <a:schemeClr val="dk1"/>
                </a:solidFill>
                <a:latin typeface="Rambla"/>
                <a:ea typeface="Rambla"/>
                <a:cs typeface="Rambla"/>
                <a:sym typeface="Rambla"/>
              </a:defRPr>
            </a:lvl4pPr>
            <a:lvl5pPr marL="2286000" marR="0" lvl="4" indent="-228600" algn="l" rtl="0">
              <a:lnSpc>
                <a:spcPct val="100000"/>
              </a:lnSpc>
              <a:spcBef>
                <a:spcPts val="350"/>
              </a:spcBef>
              <a:spcAft>
                <a:spcPts val="0"/>
              </a:spcAft>
              <a:buClr>
                <a:schemeClr val="accent2"/>
              </a:buClr>
              <a:buSzPts val="900"/>
              <a:buFont typeface="Noto Sans Symbols"/>
              <a:buNone/>
              <a:defRPr sz="900" b="0" i="0" u="none" strike="noStrike" cap="none">
                <a:solidFill>
                  <a:schemeClr val="dk1"/>
                </a:solidFill>
                <a:latin typeface="Rambla"/>
                <a:ea typeface="Rambla"/>
                <a:cs typeface="Rambla"/>
                <a:sym typeface="Rambla"/>
              </a:defRPr>
            </a:lvl5pPr>
            <a:lvl6pPr marL="2743200" marR="0" lvl="5" indent="-342900" algn="l" rtl="0">
              <a:lnSpc>
                <a:spcPct val="100000"/>
              </a:lnSpc>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73" name="Google Shape;73;p9"/>
          <p:cNvSpPr txBox="1">
            <a:spLocks noGrp="1"/>
          </p:cNvSpPr>
          <p:nvPr>
            <p:ph type="body" idx="2"/>
          </p:nvPr>
        </p:nvSpPr>
        <p:spPr>
          <a:xfrm>
            <a:off x="914400" y="274320"/>
            <a:ext cx="7479792" cy="4572000"/>
          </a:xfrm>
          <a:prstGeom prst="rect">
            <a:avLst/>
          </a:prstGeom>
          <a:noFill/>
          <a:ln>
            <a:noFill/>
          </a:ln>
        </p:spPr>
        <p:txBody>
          <a:bodyPr spcFirstLastPara="1" wrap="square" lIns="91425" tIns="45700" rIns="91425" bIns="45700" anchor="t" anchorCtr="0"/>
          <a:lstStyle>
            <a:lvl1pPr marL="457200" marR="0" lvl="0" indent="-366776" algn="l" rtl="0">
              <a:lnSpc>
                <a:spcPct val="100000"/>
              </a:lnSpc>
              <a:spcBef>
                <a:spcPts val="400"/>
              </a:spcBef>
              <a:spcAft>
                <a:spcPts val="0"/>
              </a:spcAft>
              <a:buClr>
                <a:schemeClr val="accent1"/>
              </a:buClr>
              <a:buSzPts val="2176"/>
              <a:buFont typeface="Noto Sans Symbols"/>
              <a:buChar char="▶"/>
              <a:defRPr sz="3200" b="0" i="0" u="none" strike="noStrike" cap="none">
                <a:solidFill>
                  <a:schemeClr val="dk1"/>
                </a:solidFill>
                <a:latin typeface="Rambla"/>
                <a:ea typeface="Rambla"/>
                <a:cs typeface="Rambla"/>
                <a:sym typeface="Rambla"/>
              </a:defRPr>
            </a:lvl1pPr>
            <a:lvl2pPr marL="914400" marR="0" lvl="1" indent="-406400" algn="l" rtl="0">
              <a:lnSpc>
                <a:spcPct val="100000"/>
              </a:lnSpc>
              <a:spcBef>
                <a:spcPts val="324"/>
              </a:spcBef>
              <a:spcAft>
                <a:spcPts val="0"/>
              </a:spcAft>
              <a:buClr>
                <a:schemeClr val="accent1"/>
              </a:buClr>
              <a:buSzPts val="2800"/>
              <a:buFont typeface="Verdana"/>
              <a:buChar char="◦"/>
              <a:defRPr sz="2800" b="0" i="0" u="none" strike="noStrike" cap="none">
                <a:solidFill>
                  <a:schemeClr val="dk1"/>
                </a:solidFill>
                <a:latin typeface="Rambla"/>
                <a:ea typeface="Rambla"/>
                <a:cs typeface="Rambla"/>
                <a:sym typeface="Rambla"/>
              </a:defRPr>
            </a:lvl2pPr>
            <a:lvl3pPr marL="1371600" marR="0" lvl="2" indent="-381000" algn="l" rtl="0">
              <a:lnSpc>
                <a:spcPct val="100000"/>
              </a:lnSpc>
              <a:spcBef>
                <a:spcPts val="350"/>
              </a:spcBef>
              <a:spcAft>
                <a:spcPts val="0"/>
              </a:spcAft>
              <a:buClr>
                <a:schemeClr val="accent2"/>
              </a:buClr>
              <a:buSzPts val="2400"/>
              <a:buFont typeface="Noto Sans Symbols"/>
              <a:buChar char="⚫"/>
              <a:defRPr sz="2400" b="0" i="0" u="none" strike="noStrike" cap="none">
                <a:solidFill>
                  <a:schemeClr val="dk1"/>
                </a:solidFill>
                <a:latin typeface="Rambla"/>
                <a:ea typeface="Rambla"/>
                <a:cs typeface="Rambla"/>
                <a:sym typeface="Rambla"/>
              </a:defRPr>
            </a:lvl3pPr>
            <a:lvl4pPr marL="1828800" marR="0" lvl="3" indent="-355600" algn="l" rtl="0">
              <a:lnSpc>
                <a:spcPct val="100000"/>
              </a:lnSpc>
              <a:spcBef>
                <a:spcPts val="350"/>
              </a:spcBef>
              <a:spcAft>
                <a:spcPts val="0"/>
              </a:spcAft>
              <a:buClr>
                <a:schemeClr val="accent2"/>
              </a:buClr>
              <a:buSzPts val="2000"/>
              <a:buFont typeface="Noto Sans Symbols"/>
              <a:buChar char="⚫"/>
              <a:defRPr sz="2000" b="0" i="0" u="none" strike="noStrike" cap="none">
                <a:solidFill>
                  <a:schemeClr val="dk1"/>
                </a:solidFill>
                <a:latin typeface="Rambla"/>
                <a:ea typeface="Rambla"/>
                <a:cs typeface="Rambla"/>
                <a:sym typeface="Rambla"/>
              </a:defRPr>
            </a:lvl4pPr>
            <a:lvl5pPr marL="2286000" marR="0" lvl="4" indent="-355600" algn="l" rtl="0">
              <a:lnSpc>
                <a:spcPct val="100000"/>
              </a:lnSpc>
              <a:spcBef>
                <a:spcPts val="350"/>
              </a:spcBef>
              <a:spcAft>
                <a:spcPts val="0"/>
              </a:spcAft>
              <a:buClr>
                <a:schemeClr val="accent2"/>
              </a:buClr>
              <a:buSzPts val="2000"/>
              <a:buFont typeface="Noto Sans Symbols"/>
              <a:buChar char="⚫"/>
              <a:defRPr sz="2000" b="0" i="0" u="none" strike="noStrike" cap="none">
                <a:solidFill>
                  <a:schemeClr val="dk1"/>
                </a:solidFill>
                <a:latin typeface="Rambla"/>
                <a:ea typeface="Rambla"/>
                <a:cs typeface="Rambla"/>
                <a:sym typeface="Rambla"/>
              </a:defRPr>
            </a:lvl5pPr>
            <a:lvl6pPr marL="2743200" marR="0" lvl="5" indent="-342900" algn="l" rtl="0">
              <a:lnSpc>
                <a:spcPct val="100000"/>
              </a:lnSpc>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74" name="Google Shape;74;p9"/>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Rambla"/>
                <a:ea typeface="Rambla"/>
                <a:cs typeface="Rambla"/>
                <a:sym typeface="Rambl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9pPr>
          </a:lstStyle>
          <a:p>
            <a:endParaRPr/>
          </a:p>
        </p:txBody>
      </p:sp>
      <p:sp>
        <p:nvSpPr>
          <p:cNvPr id="75" name="Google Shape;75;p9"/>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Rambla"/>
                <a:ea typeface="Rambla"/>
                <a:cs typeface="Rambla"/>
                <a:sym typeface="Rambl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9pPr>
          </a:lstStyle>
          <a:p>
            <a:endParaRPr/>
          </a:p>
        </p:txBody>
      </p:sp>
      <p:sp>
        <p:nvSpPr>
          <p:cNvPr id="76" name="Google Shape;76;p9"/>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77"/>
        <p:cNvGrpSpPr/>
        <p:nvPr/>
      </p:nvGrpSpPr>
      <p:grpSpPr>
        <a:xfrm>
          <a:off x="0" y="0"/>
          <a:ext cx="0" cy="0"/>
          <a:chOff x="0" y="0"/>
          <a:chExt cx="0" cy="0"/>
        </a:xfrm>
      </p:grpSpPr>
      <p:sp>
        <p:nvSpPr>
          <p:cNvPr id="78" name="Google Shape;78;p10"/>
          <p:cNvSpPr txBox="1">
            <a:spLocks noGrp="1"/>
          </p:cNvSpPr>
          <p:nvPr>
            <p:ph type="body" idx="1"/>
          </p:nvPr>
        </p:nvSpPr>
        <p:spPr>
          <a:xfrm>
            <a:off x="1141232" y="5443402"/>
            <a:ext cx="7162800" cy="648232"/>
          </a:xfrm>
          <a:prstGeom prst="rect">
            <a:avLst/>
          </a:prstGeom>
          <a:noFill/>
          <a:ln>
            <a:noFill/>
          </a:ln>
        </p:spPr>
        <p:txBody>
          <a:bodyPr spcFirstLastPara="1" wrap="square" lIns="91425" tIns="0" rIns="91425" bIns="45700" anchor="t" anchorCtr="0"/>
          <a:lstStyle>
            <a:lvl1pPr marL="457200" marR="18288" lvl="0" indent="-228600" algn="r" rtl="0">
              <a:lnSpc>
                <a:spcPct val="100000"/>
              </a:lnSpc>
              <a:spcBef>
                <a:spcPts val="400"/>
              </a:spcBef>
              <a:spcAft>
                <a:spcPts val="0"/>
              </a:spcAft>
              <a:buClr>
                <a:schemeClr val="accent1"/>
              </a:buClr>
              <a:buSzPts val="952"/>
              <a:buFont typeface="Noto Sans Symbols"/>
              <a:buNone/>
              <a:defRPr sz="1400" b="0" i="0" u="none" strike="noStrike" cap="none">
                <a:solidFill>
                  <a:schemeClr val="lt1"/>
                </a:solidFill>
                <a:latin typeface="Rambla"/>
                <a:ea typeface="Rambla"/>
                <a:cs typeface="Rambla"/>
                <a:sym typeface="Rambla"/>
              </a:defRPr>
            </a:lvl1pPr>
            <a:lvl2pPr marL="914400" marR="0" lvl="1" indent="-304800" algn="l" rtl="0">
              <a:lnSpc>
                <a:spcPct val="100000"/>
              </a:lnSpc>
              <a:spcBef>
                <a:spcPts val="324"/>
              </a:spcBef>
              <a:spcAft>
                <a:spcPts val="0"/>
              </a:spcAft>
              <a:buClr>
                <a:schemeClr val="accent1"/>
              </a:buClr>
              <a:buSzPts val="1200"/>
              <a:buFont typeface="Verdana"/>
              <a:buChar char="◦"/>
              <a:defRPr sz="1200" b="0" i="0" u="none" strike="noStrike" cap="none">
                <a:solidFill>
                  <a:schemeClr val="lt1"/>
                </a:solidFill>
                <a:latin typeface="Rambla"/>
                <a:ea typeface="Rambla"/>
                <a:cs typeface="Rambla"/>
                <a:sym typeface="Rambla"/>
              </a:defRPr>
            </a:lvl2pPr>
            <a:lvl3pPr marL="1371600" marR="0" lvl="2" indent="-292100" algn="l" rtl="0">
              <a:lnSpc>
                <a:spcPct val="100000"/>
              </a:lnSpc>
              <a:spcBef>
                <a:spcPts val="350"/>
              </a:spcBef>
              <a:spcAft>
                <a:spcPts val="0"/>
              </a:spcAft>
              <a:buClr>
                <a:schemeClr val="accent2"/>
              </a:buClr>
              <a:buSzPts val="1000"/>
              <a:buFont typeface="Noto Sans Symbols"/>
              <a:buChar char="⚫"/>
              <a:defRPr sz="1000" b="0" i="0" u="none" strike="noStrike" cap="none">
                <a:solidFill>
                  <a:schemeClr val="lt1"/>
                </a:solidFill>
                <a:latin typeface="Rambla"/>
                <a:ea typeface="Rambla"/>
                <a:cs typeface="Rambla"/>
                <a:sym typeface="Rambla"/>
              </a:defRPr>
            </a:lvl3pPr>
            <a:lvl4pPr marL="1828800" marR="0" lvl="3" indent="-285750" algn="l" rtl="0">
              <a:lnSpc>
                <a:spcPct val="100000"/>
              </a:lnSpc>
              <a:spcBef>
                <a:spcPts val="350"/>
              </a:spcBef>
              <a:spcAft>
                <a:spcPts val="0"/>
              </a:spcAft>
              <a:buClr>
                <a:schemeClr val="accent2"/>
              </a:buClr>
              <a:buSzPts val="900"/>
              <a:buFont typeface="Noto Sans Symbols"/>
              <a:buChar char="⚫"/>
              <a:defRPr sz="900" b="0" i="0" u="none" strike="noStrike" cap="none">
                <a:solidFill>
                  <a:schemeClr val="lt1"/>
                </a:solidFill>
                <a:latin typeface="Rambla"/>
                <a:ea typeface="Rambla"/>
                <a:cs typeface="Rambla"/>
                <a:sym typeface="Rambla"/>
              </a:defRPr>
            </a:lvl4pPr>
            <a:lvl5pPr marL="2286000" marR="0" lvl="4" indent="-285750" algn="l" rtl="0">
              <a:lnSpc>
                <a:spcPct val="100000"/>
              </a:lnSpc>
              <a:spcBef>
                <a:spcPts val="350"/>
              </a:spcBef>
              <a:spcAft>
                <a:spcPts val="0"/>
              </a:spcAft>
              <a:buClr>
                <a:schemeClr val="accent2"/>
              </a:buClr>
              <a:buSzPts val="900"/>
              <a:buFont typeface="Noto Sans Symbols"/>
              <a:buChar char="⚫"/>
              <a:defRPr sz="900" b="0" i="0" u="none" strike="noStrike" cap="none">
                <a:solidFill>
                  <a:schemeClr val="lt1"/>
                </a:solidFill>
                <a:latin typeface="Rambla"/>
                <a:ea typeface="Rambla"/>
                <a:cs typeface="Rambla"/>
                <a:sym typeface="Rambla"/>
              </a:defRPr>
            </a:lvl5pPr>
            <a:lvl6pPr marL="2743200" marR="0" lvl="5" indent="-342900" algn="l" rtl="0">
              <a:lnSpc>
                <a:spcPct val="100000"/>
              </a:lnSpc>
              <a:spcBef>
                <a:spcPts val="350"/>
              </a:spcBef>
              <a:spcAft>
                <a:spcPts val="0"/>
              </a:spcAft>
              <a:buClr>
                <a:schemeClr val="accent3"/>
              </a:buClr>
              <a:buSzPts val="1800"/>
              <a:buFont typeface="Noto Sans Symbols"/>
              <a:buChar char="◾"/>
              <a:defRPr sz="1800" b="0" i="0" u="none" strike="noStrike" cap="none">
                <a:solidFill>
                  <a:schemeClr val="lt1"/>
                </a:solidFill>
                <a:latin typeface="Rambla"/>
                <a:ea typeface="Rambla"/>
                <a:cs typeface="Rambla"/>
                <a:sym typeface="Rambla"/>
              </a:defRPr>
            </a:lvl6pPr>
            <a:lvl7pPr marL="3200400" marR="0" lvl="6"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7pPr>
            <a:lvl8pPr marL="3657600" marR="0" lvl="7"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8pPr>
            <a:lvl9pPr marL="4114800" marR="0" lvl="8"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79" name="Google Shape;79;p10"/>
          <p:cNvSpPr>
            <a:spLocks noGrp="1"/>
          </p:cNvSpPr>
          <p:nvPr>
            <p:ph type="pic" idx="2"/>
          </p:nvPr>
        </p:nvSpPr>
        <p:spPr>
          <a:xfrm>
            <a:off x="228600" y="189968"/>
            <a:ext cx="8686800" cy="438912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45700" rIns="91425" bIns="45700" anchor="t" anchorCtr="0"/>
          <a:lstStyle>
            <a:lvl1pPr marR="0" lvl="0" algn="l" rtl="0">
              <a:lnSpc>
                <a:spcPct val="100000"/>
              </a:lnSpc>
              <a:spcBef>
                <a:spcPts val="400"/>
              </a:spcBef>
              <a:spcAft>
                <a:spcPts val="0"/>
              </a:spcAft>
              <a:buClr>
                <a:schemeClr val="accent1"/>
              </a:buClr>
              <a:buSzPts val="2176"/>
              <a:buFont typeface="Noto Sans Symbols"/>
              <a:buNone/>
              <a:defRPr sz="3200" b="0" i="0" u="none" strike="noStrike" cap="none">
                <a:solidFill>
                  <a:schemeClr val="lt1"/>
                </a:solidFill>
                <a:latin typeface="Rambla"/>
                <a:ea typeface="Rambla"/>
                <a:cs typeface="Rambla"/>
                <a:sym typeface="Rambla"/>
              </a:defRPr>
            </a:lvl1pPr>
            <a:lvl2pPr marR="0" lvl="1" algn="l" rtl="0">
              <a:lnSpc>
                <a:spcPct val="100000"/>
              </a:lnSpc>
              <a:spcBef>
                <a:spcPts val="324"/>
              </a:spcBef>
              <a:spcAft>
                <a:spcPts val="0"/>
              </a:spcAft>
              <a:buClr>
                <a:schemeClr val="accent1"/>
              </a:buClr>
              <a:buSzPts val="2300"/>
              <a:buFont typeface="Verdana"/>
              <a:buChar char="◦"/>
              <a:defRPr sz="2300" b="0" i="0" u="none" strike="noStrike" cap="none">
                <a:solidFill>
                  <a:schemeClr val="lt1"/>
                </a:solidFill>
                <a:latin typeface="Rambla"/>
                <a:ea typeface="Rambla"/>
                <a:cs typeface="Rambla"/>
                <a:sym typeface="Rambla"/>
              </a:defRPr>
            </a:lvl2pPr>
            <a:lvl3pPr marR="0" lvl="2" algn="l" rtl="0">
              <a:lnSpc>
                <a:spcPct val="100000"/>
              </a:lnSpc>
              <a:spcBef>
                <a:spcPts val="350"/>
              </a:spcBef>
              <a:spcAft>
                <a:spcPts val="0"/>
              </a:spcAft>
              <a:buClr>
                <a:schemeClr val="accent2"/>
              </a:buClr>
              <a:buSzPts val="2100"/>
              <a:buFont typeface="Noto Sans Symbols"/>
              <a:buChar char="⚫"/>
              <a:defRPr sz="2100" b="0" i="0" u="none" strike="noStrike" cap="none">
                <a:solidFill>
                  <a:schemeClr val="lt1"/>
                </a:solidFill>
                <a:latin typeface="Rambla"/>
                <a:ea typeface="Rambla"/>
                <a:cs typeface="Rambla"/>
                <a:sym typeface="Rambla"/>
              </a:defRPr>
            </a:lvl3pPr>
            <a:lvl4pPr marR="0" lvl="3" algn="l" rtl="0">
              <a:lnSpc>
                <a:spcPct val="100000"/>
              </a:lnSpc>
              <a:spcBef>
                <a:spcPts val="350"/>
              </a:spcBef>
              <a:spcAft>
                <a:spcPts val="0"/>
              </a:spcAft>
              <a:buClr>
                <a:schemeClr val="accent2"/>
              </a:buClr>
              <a:buSzPts val="1900"/>
              <a:buFont typeface="Noto Sans Symbols"/>
              <a:buChar char="⚫"/>
              <a:defRPr sz="1900" b="0" i="0" u="none" strike="noStrike" cap="none">
                <a:solidFill>
                  <a:schemeClr val="lt1"/>
                </a:solidFill>
                <a:latin typeface="Rambla"/>
                <a:ea typeface="Rambla"/>
                <a:cs typeface="Rambla"/>
                <a:sym typeface="Rambla"/>
              </a:defRPr>
            </a:lvl4pPr>
            <a:lvl5pPr marR="0" lvl="4" algn="l" rtl="0">
              <a:lnSpc>
                <a:spcPct val="100000"/>
              </a:lnSpc>
              <a:spcBef>
                <a:spcPts val="350"/>
              </a:spcBef>
              <a:spcAft>
                <a:spcPts val="0"/>
              </a:spcAft>
              <a:buClr>
                <a:schemeClr val="accent2"/>
              </a:buClr>
              <a:buSzPts val="1800"/>
              <a:buFont typeface="Noto Sans Symbols"/>
              <a:buChar char="⚫"/>
              <a:defRPr sz="1800" b="0" i="0" u="none" strike="noStrike" cap="none">
                <a:solidFill>
                  <a:schemeClr val="lt1"/>
                </a:solidFill>
                <a:latin typeface="Rambla"/>
                <a:ea typeface="Rambla"/>
                <a:cs typeface="Rambla"/>
                <a:sym typeface="Rambla"/>
              </a:defRPr>
            </a:lvl5pPr>
            <a:lvl6pPr marR="0" lvl="5" algn="l" rtl="0">
              <a:lnSpc>
                <a:spcPct val="100000"/>
              </a:lnSpc>
              <a:spcBef>
                <a:spcPts val="350"/>
              </a:spcBef>
              <a:spcAft>
                <a:spcPts val="0"/>
              </a:spcAft>
              <a:buClr>
                <a:schemeClr val="accent3"/>
              </a:buClr>
              <a:buSzPts val="1800"/>
              <a:buFont typeface="Noto Sans Symbols"/>
              <a:buChar char="◾"/>
              <a:defRPr sz="1800" b="0" i="0" u="none" strike="noStrike" cap="none">
                <a:solidFill>
                  <a:schemeClr val="lt1"/>
                </a:solidFill>
                <a:latin typeface="Rambla"/>
                <a:ea typeface="Rambla"/>
                <a:cs typeface="Rambla"/>
                <a:sym typeface="Rambla"/>
              </a:defRPr>
            </a:lvl6pPr>
            <a:lvl7pPr marR="0" lvl="6" algn="l" rtl="0">
              <a:lnSpc>
                <a:spcPct val="100000"/>
              </a:lnSpc>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7pPr>
            <a:lvl8pPr marR="0" lvl="7" algn="l" rtl="0">
              <a:lnSpc>
                <a:spcPct val="100000"/>
              </a:lnSpc>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8pPr>
            <a:lvl9pPr marR="0" lvl="8" algn="l" rtl="0">
              <a:lnSpc>
                <a:spcPct val="100000"/>
              </a:lnSpc>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80" name="Google Shape;80;p10"/>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Rambla"/>
                <a:ea typeface="Rambla"/>
                <a:cs typeface="Rambla"/>
                <a:sym typeface="Rambl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9pPr>
          </a:lstStyle>
          <a:p>
            <a:endParaRPr/>
          </a:p>
        </p:txBody>
      </p:sp>
      <p:sp>
        <p:nvSpPr>
          <p:cNvPr id="81" name="Google Shape;81;p10"/>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Rambla"/>
                <a:ea typeface="Rambla"/>
                <a:cs typeface="Rambla"/>
                <a:sym typeface="Rambl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mbla"/>
                <a:ea typeface="Rambla"/>
                <a:cs typeface="Rambla"/>
                <a:sym typeface="Rambla"/>
              </a:defRPr>
            </a:lvl9pPr>
          </a:lstStyle>
          <a:p>
            <a:endParaRPr/>
          </a:p>
        </p:txBody>
      </p:sp>
      <p:sp>
        <p:nvSpPr>
          <p:cNvPr id="82" name="Google Shape;82;p10"/>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ambla"/>
                <a:ea typeface="Rambla"/>
                <a:cs typeface="Rambla"/>
                <a:sym typeface="Rambl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ambla"/>
                <a:ea typeface="Rambla"/>
                <a:cs typeface="Rambla"/>
                <a:sym typeface="Rambl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ambla"/>
                <a:ea typeface="Rambla"/>
                <a:cs typeface="Rambla"/>
                <a:sym typeface="Rambl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ambla"/>
                <a:ea typeface="Rambla"/>
                <a:cs typeface="Rambla"/>
                <a:sym typeface="Rambl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ambla"/>
                <a:ea typeface="Rambla"/>
                <a:cs typeface="Rambla"/>
                <a:sym typeface="Rambl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ambla"/>
                <a:ea typeface="Rambla"/>
                <a:cs typeface="Rambla"/>
                <a:sym typeface="Rambl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ambla"/>
                <a:ea typeface="Rambla"/>
                <a:cs typeface="Rambla"/>
                <a:sym typeface="Rambl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ambla"/>
                <a:ea typeface="Rambla"/>
                <a:cs typeface="Rambla"/>
                <a:sym typeface="Rambl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
        <p:nvSpPr>
          <p:cNvPr id="83" name="Google Shape;83;p10"/>
          <p:cNvSpPr txBox="1">
            <a:spLocks noGrp="1"/>
          </p:cNvSpPr>
          <p:nvPr>
            <p:ph type="title"/>
          </p:nvPr>
        </p:nvSpPr>
        <p:spPr>
          <a:xfrm>
            <a:off x="228600" y="4865122"/>
            <a:ext cx="8075432" cy="562672"/>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chemeClr val="accent1"/>
              </a:buClr>
              <a:buSzPts val="3000"/>
              <a:buFont typeface="Rambla"/>
              <a:buNone/>
              <a:defRPr sz="3000" b="0" i="0" u="none" strike="noStrike" cap="none">
                <a:solidFill>
                  <a:schemeClr val="accent1"/>
                </a:solidFill>
                <a:latin typeface="Rambla"/>
                <a:ea typeface="Rambla"/>
                <a:cs typeface="Rambla"/>
                <a:sym typeface="Rambl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4" name="Google Shape;84;p10"/>
          <p:cNvSpPr/>
          <p:nvPr/>
        </p:nvSpPr>
        <p:spPr>
          <a:xfrm>
            <a:off x="499273" y="5944936"/>
            <a:ext cx="4940624" cy="921076"/>
          </a:xfrm>
          <a:custGeom>
            <a:avLst/>
            <a:gdLst/>
            <a:ahLst/>
            <a:cxnLst/>
            <a:rect l="l" t="t" r="r" b="b"/>
            <a:pathLst>
              <a:path w="7485" h="337" extrusionOk="0">
                <a:moveTo>
                  <a:pt x="0" y="2"/>
                </a:moveTo>
                <a:lnTo>
                  <a:pt x="7485" y="337"/>
                </a:lnTo>
                <a:lnTo>
                  <a:pt x="5558" y="337"/>
                </a:lnTo>
                <a:lnTo>
                  <a:pt x="1" y="0"/>
                </a:lnTo>
              </a:path>
            </a:pathLst>
          </a:custGeom>
          <a:solidFill>
            <a:srgbClr val="9CCADC">
              <a:alpha val="4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mbla"/>
              <a:ea typeface="Rambla"/>
              <a:cs typeface="Rambla"/>
              <a:sym typeface="Rambla"/>
            </a:endParaRPr>
          </a:p>
        </p:txBody>
      </p:sp>
      <p:sp>
        <p:nvSpPr>
          <p:cNvPr id="85" name="Google Shape;85;p10"/>
          <p:cNvSpPr/>
          <p:nvPr/>
        </p:nvSpPr>
        <p:spPr>
          <a:xfrm>
            <a:off x="485717" y="5939011"/>
            <a:ext cx="3690451" cy="933450"/>
          </a:xfrm>
          <a:custGeom>
            <a:avLst/>
            <a:gdLst/>
            <a:ahLst/>
            <a:cxnLst/>
            <a:rect l="l" t="t" r="r" b="b"/>
            <a:pathLst>
              <a:path w="5591" h="588" extrusionOk="0">
                <a:moveTo>
                  <a:pt x="0" y="0"/>
                </a:moveTo>
                <a:lnTo>
                  <a:pt x="5591" y="585"/>
                </a:lnTo>
                <a:lnTo>
                  <a:pt x="4415" y="588"/>
                </a:lnTo>
                <a:lnTo>
                  <a:pt x="12" y="4"/>
                </a:lnTo>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mbla"/>
              <a:ea typeface="Rambla"/>
              <a:cs typeface="Rambla"/>
              <a:sym typeface="Rambla"/>
            </a:endParaRPr>
          </a:p>
        </p:txBody>
      </p:sp>
      <p:sp>
        <p:nvSpPr>
          <p:cNvPr id="86" name="Google Shape;86;p10"/>
          <p:cNvSpPr/>
          <p:nvPr/>
        </p:nvSpPr>
        <p:spPr>
          <a:xfrm>
            <a:off x="-6042" y="5791253"/>
            <a:ext cx="3402314" cy="1080868"/>
          </a:xfrm>
          <a:prstGeom prst="rtTriangle">
            <a:avLst/>
          </a:prstGeom>
          <a:blipFill rotWithShape="1">
            <a:blip r:embed="rId2">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mbla"/>
              <a:ea typeface="Rambla"/>
              <a:cs typeface="Rambla"/>
              <a:sym typeface="Rambla"/>
            </a:endParaRPr>
          </a:p>
        </p:txBody>
      </p:sp>
      <p:cxnSp>
        <p:nvCxnSpPr>
          <p:cNvPr id="87" name="Google Shape;87;p10"/>
          <p:cNvCxnSpPr/>
          <p:nvPr/>
        </p:nvCxnSpPr>
        <p:spPr>
          <a:xfrm>
            <a:off x="-9237" y="5787738"/>
            <a:ext cx="3405509" cy="1084383"/>
          </a:xfrm>
          <a:prstGeom prst="straightConnector1">
            <a:avLst/>
          </a:prstGeom>
          <a:noFill/>
          <a:ln w="12050" cap="flat" cmpd="sng">
            <a:solidFill>
              <a:srgbClr val="93C5D8"/>
            </a:solidFill>
            <a:prstDash val="solid"/>
            <a:miter lim="800000"/>
            <a:headEnd type="none" w="sm" len="sm"/>
            <a:tailEnd type="none" w="sm" len="sm"/>
          </a:ln>
        </p:spPr>
      </p:cxnSp>
      <p:sp>
        <p:nvSpPr>
          <p:cNvPr id="88" name="Google Shape;88;p10"/>
          <p:cNvSpPr/>
          <p:nvPr/>
        </p:nvSpPr>
        <p:spPr>
          <a:xfrm>
            <a:off x="8664112" y="4988440"/>
            <a:ext cx="182880" cy="228600"/>
          </a:xfrm>
          <a:prstGeom prst="chevron">
            <a:avLst>
              <a:gd name="adj" fmla="val 50000"/>
            </a:avLst>
          </a:prstGeom>
          <a:gradFill>
            <a:gsLst>
              <a:gs pos="0">
                <a:srgbClr val="1488A5"/>
              </a:gs>
              <a:gs pos="72000">
                <a:srgbClr val="4DB7DA"/>
              </a:gs>
              <a:gs pos="100000">
                <a:srgbClr val="7CC2DD"/>
              </a:gs>
            </a:gsLst>
            <a:lin ang="16200000" scaled="0"/>
          </a:gradFill>
          <a:ln w="9525" cap="rnd" cmpd="sng">
            <a:solidFill>
              <a:srgbClr val="20768B"/>
            </a:solidFill>
            <a:prstDash val="solid"/>
            <a:round/>
            <a:headEnd type="none" w="sm" len="sm"/>
            <a:tailEnd type="none" w="sm" len="sm"/>
          </a:ln>
          <a:effectLst>
            <a:outerShdw blurRad="50800" dist="25400" dir="5400000">
              <a:srgbClr val="000000">
                <a:alpha val="4549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mbla"/>
              <a:ea typeface="Rambla"/>
              <a:cs typeface="Rambla"/>
              <a:sym typeface="Rambla"/>
            </a:endParaRPr>
          </a:p>
        </p:txBody>
      </p:sp>
      <p:sp>
        <p:nvSpPr>
          <p:cNvPr id="89" name="Google Shape;89;p10"/>
          <p:cNvSpPr/>
          <p:nvPr/>
        </p:nvSpPr>
        <p:spPr>
          <a:xfrm>
            <a:off x="8477696" y="4988440"/>
            <a:ext cx="182880" cy="228600"/>
          </a:xfrm>
          <a:prstGeom prst="chevron">
            <a:avLst>
              <a:gd name="adj" fmla="val 50000"/>
            </a:avLst>
          </a:prstGeom>
          <a:gradFill>
            <a:gsLst>
              <a:gs pos="0">
                <a:srgbClr val="1488A5"/>
              </a:gs>
              <a:gs pos="72000">
                <a:srgbClr val="4DB7DA"/>
              </a:gs>
              <a:gs pos="100000">
                <a:srgbClr val="7CC2DD"/>
              </a:gs>
            </a:gsLst>
            <a:lin ang="16200000" scaled="0"/>
          </a:gradFill>
          <a:ln w="9525" cap="rnd" cmpd="sng">
            <a:solidFill>
              <a:srgbClr val="20768B"/>
            </a:solidFill>
            <a:prstDash val="solid"/>
            <a:round/>
            <a:headEnd type="none" w="sm" len="sm"/>
            <a:tailEnd type="none" w="sm" len="sm"/>
          </a:ln>
          <a:effectLst>
            <a:outerShdw blurRad="50800" dist="25400" dir="5400000">
              <a:srgbClr val="000000">
                <a:alpha val="4549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mbla"/>
              <a:ea typeface="Rambla"/>
              <a:cs typeface="Rambla"/>
              <a:sym typeface="Rambl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499273" y="5944936"/>
            <a:ext cx="4940624" cy="921076"/>
          </a:xfrm>
          <a:custGeom>
            <a:avLst/>
            <a:gdLst/>
            <a:ahLst/>
            <a:cxnLst/>
            <a:rect l="l" t="t" r="r" b="b"/>
            <a:pathLst>
              <a:path w="7485" h="337" extrusionOk="0">
                <a:moveTo>
                  <a:pt x="0" y="2"/>
                </a:moveTo>
                <a:lnTo>
                  <a:pt x="7485" y="337"/>
                </a:lnTo>
                <a:lnTo>
                  <a:pt x="5558" y="337"/>
                </a:lnTo>
                <a:lnTo>
                  <a:pt x="1" y="0"/>
                </a:lnTo>
              </a:path>
            </a:pathLst>
          </a:custGeom>
          <a:solidFill>
            <a:srgbClr val="9CCADC">
              <a:alpha val="4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ambla"/>
              <a:ea typeface="Rambla"/>
              <a:cs typeface="Rambla"/>
              <a:sym typeface="Rambla"/>
            </a:endParaRPr>
          </a:p>
        </p:txBody>
      </p:sp>
      <p:sp>
        <p:nvSpPr>
          <p:cNvPr id="11" name="Google Shape;11;p1"/>
          <p:cNvSpPr/>
          <p:nvPr/>
        </p:nvSpPr>
        <p:spPr>
          <a:xfrm>
            <a:off x="485717" y="5939011"/>
            <a:ext cx="3690451" cy="933450"/>
          </a:xfrm>
          <a:custGeom>
            <a:avLst/>
            <a:gdLst/>
            <a:ahLst/>
            <a:cxnLst/>
            <a:rect l="l" t="t" r="r" b="b"/>
            <a:pathLst>
              <a:path w="5591" h="588" extrusionOk="0">
                <a:moveTo>
                  <a:pt x="0" y="0"/>
                </a:moveTo>
                <a:lnTo>
                  <a:pt x="5591" y="585"/>
                </a:lnTo>
                <a:lnTo>
                  <a:pt x="4415" y="588"/>
                </a:lnTo>
                <a:lnTo>
                  <a:pt x="12" y="4"/>
                </a:lnTo>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ambla"/>
              <a:ea typeface="Rambla"/>
              <a:cs typeface="Rambla"/>
              <a:sym typeface="Rambla"/>
            </a:endParaRPr>
          </a:p>
        </p:txBody>
      </p:sp>
      <p:sp>
        <p:nvSpPr>
          <p:cNvPr id="12" name="Google Shape;12;p1"/>
          <p:cNvSpPr/>
          <p:nvPr/>
        </p:nvSpPr>
        <p:spPr>
          <a:xfrm>
            <a:off x="-6042" y="5791253"/>
            <a:ext cx="3402314" cy="1080868"/>
          </a:xfrm>
          <a:prstGeom prst="rtTriangle">
            <a:avLst/>
          </a:prstGeom>
          <a:blipFill rotWithShape="1">
            <a:blip r:embed="rId13">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mbla"/>
              <a:ea typeface="Rambla"/>
              <a:cs typeface="Rambla"/>
              <a:sym typeface="Rambla"/>
            </a:endParaRPr>
          </a:p>
        </p:txBody>
      </p:sp>
      <p:cxnSp>
        <p:nvCxnSpPr>
          <p:cNvPr id="13" name="Google Shape;13;p1"/>
          <p:cNvCxnSpPr/>
          <p:nvPr/>
        </p:nvCxnSpPr>
        <p:spPr>
          <a:xfrm>
            <a:off x="-9237" y="5787738"/>
            <a:ext cx="3405509" cy="1084383"/>
          </a:xfrm>
          <a:prstGeom prst="straightConnector1">
            <a:avLst/>
          </a:prstGeom>
          <a:noFill/>
          <a:ln w="12050" cap="flat" cmpd="sng">
            <a:solidFill>
              <a:srgbClr val="93C5D8"/>
            </a:solidFill>
            <a:prstDash val="solid"/>
            <a:miter lim="800000"/>
            <a:headEnd type="none" w="sm" len="sm"/>
            <a:tailEnd type="none" w="sm" len="sm"/>
          </a:ln>
        </p:spPr>
      </p:cxnSp>
      <p:sp>
        <p:nvSpPr>
          <p:cNvPr id="14" name="Google Shape;14;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2"/>
              </a:buClr>
              <a:buSzPts val="4100"/>
              <a:buFont typeface="Rambla"/>
              <a:buNone/>
              <a:defRPr sz="4100" b="1" i="0" u="none" strike="noStrike" cap="none">
                <a:solidFill>
                  <a:schemeClr val="dk2"/>
                </a:solidFill>
                <a:latin typeface="Rambla"/>
                <a:ea typeface="Rambla"/>
                <a:cs typeface="Rambla"/>
                <a:sym typeface="Rambl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 name="Google Shape;15;p1"/>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lstStyle>
            <a:lvl1pPr marL="457200" marR="0" lvl="0" indent="-345186" algn="l" rtl="0">
              <a:lnSpc>
                <a:spcPct val="100000"/>
              </a:lnSpc>
              <a:spcBef>
                <a:spcPts val="400"/>
              </a:spcBef>
              <a:spcAft>
                <a:spcPts val="0"/>
              </a:spcAft>
              <a:buClr>
                <a:schemeClr val="accent1"/>
              </a:buClr>
              <a:buSzPts val="1836"/>
              <a:buFont typeface="Noto Sans Symbols"/>
              <a:buChar char="▶"/>
              <a:defRPr sz="2700" b="0" i="0" u="none" strike="noStrike" cap="none">
                <a:solidFill>
                  <a:schemeClr val="dk1"/>
                </a:solidFill>
                <a:latin typeface="Rambla"/>
                <a:ea typeface="Rambla"/>
                <a:cs typeface="Rambla"/>
                <a:sym typeface="Rambla"/>
              </a:defRPr>
            </a:lvl1pPr>
            <a:lvl2pPr marL="914400" marR="0" lvl="1" indent="-374650" algn="l" rtl="0">
              <a:lnSpc>
                <a:spcPct val="100000"/>
              </a:lnSpc>
              <a:spcBef>
                <a:spcPts val="324"/>
              </a:spcBef>
              <a:spcAft>
                <a:spcPts val="0"/>
              </a:spcAft>
              <a:buClr>
                <a:schemeClr val="accent1"/>
              </a:buClr>
              <a:buSzPts val="2300"/>
              <a:buFont typeface="Verdana"/>
              <a:buChar char="◦"/>
              <a:defRPr sz="2300" b="0" i="0" u="none" strike="noStrike" cap="none">
                <a:solidFill>
                  <a:schemeClr val="dk1"/>
                </a:solidFill>
                <a:latin typeface="Rambla"/>
                <a:ea typeface="Rambla"/>
                <a:cs typeface="Rambla"/>
                <a:sym typeface="Rambla"/>
              </a:defRPr>
            </a:lvl2pPr>
            <a:lvl3pPr marL="1371600" marR="0" lvl="2" indent="-361950" algn="l" rtl="0">
              <a:lnSpc>
                <a:spcPct val="100000"/>
              </a:lnSpc>
              <a:spcBef>
                <a:spcPts val="350"/>
              </a:spcBef>
              <a:spcAft>
                <a:spcPts val="0"/>
              </a:spcAft>
              <a:buClr>
                <a:schemeClr val="accent2"/>
              </a:buClr>
              <a:buSzPts val="2100"/>
              <a:buFont typeface="Noto Sans Symbols"/>
              <a:buChar char="⚫"/>
              <a:defRPr sz="2100" b="0" i="0" u="none" strike="noStrike" cap="none">
                <a:solidFill>
                  <a:schemeClr val="dk1"/>
                </a:solidFill>
                <a:latin typeface="Rambla"/>
                <a:ea typeface="Rambla"/>
                <a:cs typeface="Rambla"/>
                <a:sym typeface="Rambla"/>
              </a:defRPr>
            </a:lvl3pPr>
            <a:lvl4pPr marL="1828800" marR="0" lvl="3" indent="-349250" algn="l" rtl="0">
              <a:lnSpc>
                <a:spcPct val="100000"/>
              </a:lnSpc>
              <a:spcBef>
                <a:spcPts val="350"/>
              </a:spcBef>
              <a:spcAft>
                <a:spcPts val="0"/>
              </a:spcAft>
              <a:buClr>
                <a:schemeClr val="accent2"/>
              </a:buClr>
              <a:buSzPts val="1900"/>
              <a:buFont typeface="Noto Sans Symbols"/>
              <a:buChar char="⚫"/>
              <a:defRPr sz="1900" b="0" i="0" u="none" strike="noStrike" cap="none">
                <a:solidFill>
                  <a:schemeClr val="dk1"/>
                </a:solidFill>
                <a:latin typeface="Rambla"/>
                <a:ea typeface="Rambla"/>
                <a:cs typeface="Rambla"/>
                <a:sym typeface="Rambla"/>
              </a:defRPr>
            </a:lvl4pPr>
            <a:lvl5pPr marL="2286000" marR="0" lvl="4" indent="-342900" algn="l" rtl="0">
              <a:lnSpc>
                <a:spcPct val="100000"/>
              </a:lnSpc>
              <a:spcBef>
                <a:spcPts val="350"/>
              </a:spcBef>
              <a:spcAft>
                <a:spcPts val="0"/>
              </a:spcAft>
              <a:buClr>
                <a:schemeClr val="accent2"/>
              </a:buClr>
              <a:buSzPts val="1800"/>
              <a:buFont typeface="Noto Sans Symbols"/>
              <a:buChar char="⚫"/>
              <a:defRPr sz="1800" b="0" i="0" u="none" strike="noStrike" cap="none">
                <a:solidFill>
                  <a:schemeClr val="dk1"/>
                </a:solidFill>
                <a:latin typeface="Rambla"/>
                <a:ea typeface="Rambla"/>
                <a:cs typeface="Rambla"/>
                <a:sym typeface="Rambla"/>
              </a:defRPr>
            </a:lvl5pPr>
            <a:lvl6pPr marL="2743200" marR="0" lvl="5" indent="-342900" algn="l" rtl="0">
              <a:lnSpc>
                <a:spcPct val="100000"/>
              </a:lnSpc>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16" name="Google Shape;16;p1"/>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Rambla"/>
                <a:ea typeface="Rambla"/>
                <a:cs typeface="Rambla"/>
                <a:sym typeface="Rambl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9pPr>
          </a:lstStyle>
          <a:p>
            <a:endParaRPr/>
          </a:p>
        </p:txBody>
      </p:sp>
      <p:sp>
        <p:nvSpPr>
          <p:cNvPr id="17" name="Google Shape;17;p1"/>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Rambla"/>
                <a:ea typeface="Rambla"/>
                <a:cs typeface="Rambla"/>
                <a:sym typeface="Rambl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9pPr>
          </a:lstStyle>
          <a:p>
            <a:endParaRPr/>
          </a:p>
        </p:txBody>
      </p:sp>
      <p:sp>
        <p:nvSpPr>
          <p:cNvPr id="18" name="Google Shape;18;p1"/>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mailto:roger.martin@noaa.gov"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hyperlink" Target="mailto:jason.anglin@noaa.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3"/>
          <p:cNvSpPr txBox="1">
            <a:spLocks noGrp="1"/>
          </p:cNvSpPr>
          <p:nvPr>
            <p:ph type="ctrTitle"/>
          </p:nvPr>
        </p:nvSpPr>
        <p:spPr>
          <a:xfrm>
            <a:off x="685800" y="1752601"/>
            <a:ext cx="7772400" cy="182976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2"/>
              </a:buClr>
              <a:buSzPts val="4800"/>
              <a:buFont typeface="Rambla"/>
              <a:buNone/>
            </a:pPr>
            <a:r>
              <a:rPr lang="en-US" sz="4800" b="1" i="0" u="none" strike="noStrike" cap="none">
                <a:solidFill>
                  <a:schemeClr val="dk2"/>
                </a:solidFill>
                <a:latin typeface="Rambla"/>
                <a:ea typeface="Rambla"/>
                <a:cs typeface="Rambla"/>
                <a:sym typeface="Rambla"/>
              </a:rPr>
              <a:t>One Year of Digital Aviation Services (DAS)</a:t>
            </a:r>
            <a:endParaRPr sz="4800" b="1" i="0" u="none" strike="noStrike" cap="none">
              <a:solidFill>
                <a:schemeClr val="dk2"/>
              </a:solidFill>
              <a:latin typeface="Rambla"/>
              <a:ea typeface="Rambla"/>
              <a:cs typeface="Rambla"/>
              <a:sym typeface="Rambla"/>
            </a:endParaRPr>
          </a:p>
        </p:txBody>
      </p:sp>
      <p:sp>
        <p:nvSpPr>
          <p:cNvPr id="107" name="Google Shape;107;p13"/>
          <p:cNvSpPr txBox="1">
            <a:spLocks noGrp="1"/>
          </p:cNvSpPr>
          <p:nvPr>
            <p:ph type="subTitle" idx="1"/>
          </p:nvPr>
        </p:nvSpPr>
        <p:spPr>
          <a:xfrm>
            <a:off x="685800" y="3611607"/>
            <a:ext cx="7772400" cy="1199704"/>
          </a:xfrm>
          <a:prstGeom prst="rect">
            <a:avLst/>
          </a:prstGeom>
          <a:noFill/>
          <a:ln>
            <a:noFill/>
          </a:ln>
        </p:spPr>
        <p:txBody>
          <a:bodyPr spcFirstLastPara="1" wrap="square" lIns="45700" tIns="45700" rIns="45700" bIns="45700" anchor="t" anchorCtr="0">
            <a:noAutofit/>
          </a:bodyPr>
          <a:lstStyle/>
          <a:p>
            <a:pPr marL="0" marR="64008" lvl="0" indent="0" algn="r" rtl="0">
              <a:lnSpc>
                <a:spcPct val="100000"/>
              </a:lnSpc>
              <a:spcBef>
                <a:spcPts val="0"/>
              </a:spcBef>
              <a:spcAft>
                <a:spcPts val="0"/>
              </a:spcAft>
              <a:buClr>
                <a:schemeClr val="accent1"/>
              </a:buClr>
              <a:buSzPts val="1836"/>
              <a:buFont typeface="Noto Sans Symbols"/>
              <a:buNone/>
            </a:pPr>
            <a:r>
              <a:rPr lang="en-US" sz="2700" b="0" i="0" u="none" strike="noStrike" cap="none">
                <a:solidFill>
                  <a:schemeClr val="dk2"/>
                </a:solidFill>
                <a:latin typeface="Rambla"/>
                <a:ea typeface="Rambla"/>
                <a:cs typeface="Rambla"/>
                <a:sym typeface="Rambla"/>
              </a:rPr>
              <a:t>Roger Martin and Jason Anglin</a:t>
            </a:r>
            <a:endParaRPr sz="2700" b="0" i="0" u="none" strike="noStrike" cap="none">
              <a:solidFill>
                <a:schemeClr val="dk2"/>
              </a:solidFill>
              <a:latin typeface="Rambla"/>
              <a:ea typeface="Rambla"/>
              <a:cs typeface="Rambla"/>
              <a:sym typeface="Rambla"/>
            </a:endParaRPr>
          </a:p>
          <a:p>
            <a:pPr marL="0" marR="64008" lvl="0" indent="0" algn="r" rtl="0">
              <a:lnSpc>
                <a:spcPct val="100000"/>
              </a:lnSpc>
              <a:spcBef>
                <a:spcPts val="400"/>
              </a:spcBef>
              <a:spcAft>
                <a:spcPts val="0"/>
              </a:spcAft>
              <a:buClr>
                <a:schemeClr val="accent1"/>
              </a:buClr>
              <a:buSzPts val="1836"/>
              <a:buFont typeface="Noto Sans Symbols"/>
              <a:buNone/>
            </a:pPr>
            <a:r>
              <a:rPr lang="en-US" sz="2700" b="0" i="0" u="none" strike="noStrike" cap="none">
                <a:solidFill>
                  <a:schemeClr val="dk2"/>
                </a:solidFill>
                <a:latin typeface="Rambla"/>
                <a:ea typeface="Rambla"/>
                <a:cs typeface="Rambla"/>
                <a:sym typeface="Rambla"/>
              </a:rPr>
              <a:t>NWS Wichita / NWS Great Falls</a:t>
            </a:r>
            <a:endParaRPr sz="2700" b="0" i="0" u="none" strike="noStrike" cap="none">
              <a:solidFill>
                <a:schemeClr val="dk2"/>
              </a:solidFill>
              <a:latin typeface="Rambla"/>
              <a:ea typeface="Rambla"/>
              <a:cs typeface="Rambla"/>
              <a:sym typeface="Rambl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100"/>
              <a:buFont typeface="Rambla"/>
              <a:buNone/>
            </a:pPr>
            <a:r>
              <a:rPr lang="en-US" sz="4100" b="1" i="0" u="none" strike="noStrike" cap="none">
                <a:solidFill>
                  <a:schemeClr val="dk2"/>
                </a:solidFill>
                <a:latin typeface="Rambla"/>
                <a:ea typeface="Rambla"/>
                <a:cs typeface="Rambla"/>
                <a:sym typeface="Rambla"/>
              </a:rPr>
              <a:t>Struggle – Formatter Issues</a:t>
            </a:r>
            <a:endParaRPr sz="4100" b="1" i="0" u="none" strike="noStrike" cap="none">
              <a:solidFill>
                <a:schemeClr val="dk2"/>
              </a:solidFill>
              <a:latin typeface="Rambla"/>
              <a:ea typeface="Rambla"/>
              <a:cs typeface="Rambla"/>
              <a:sym typeface="Rambla"/>
            </a:endParaRPr>
          </a:p>
        </p:txBody>
      </p:sp>
      <p:pic>
        <p:nvPicPr>
          <p:cNvPr id="207" name="Google Shape;207;p22"/>
          <p:cNvPicPr preferRelativeResize="0"/>
          <p:nvPr/>
        </p:nvPicPr>
        <p:blipFill rotWithShape="1">
          <a:blip r:embed="rId3">
            <a:alphaModFix/>
          </a:blip>
          <a:srcRect/>
          <a:stretch/>
        </p:blipFill>
        <p:spPr>
          <a:xfrm>
            <a:off x="381000" y="1752600"/>
            <a:ext cx="6802042" cy="2209800"/>
          </a:xfrm>
          <a:prstGeom prst="rect">
            <a:avLst/>
          </a:prstGeom>
          <a:noFill/>
          <a:ln>
            <a:noFill/>
          </a:ln>
        </p:spPr>
      </p:pic>
      <p:pic>
        <p:nvPicPr>
          <p:cNvPr id="208" name="Google Shape;208;p22"/>
          <p:cNvPicPr preferRelativeResize="0"/>
          <p:nvPr/>
        </p:nvPicPr>
        <p:blipFill rotWithShape="1">
          <a:blip r:embed="rId4">
            <a:alphaModFix/>
          </a:blip>
          <a:srcRect/>
          <a:stretch/>
        </p:blipFill>
        <p:spPr>
          <a:xfrm>
            <a:off x="1905000" y="4343400"/>
            <a:ext cx="7199697" cy="167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additive="base">
                                        <p:cTn id="7" dur="1000"/>
                                        <p:tgtEl>
                                          <p:spTgt spid="20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8"/>
                                        </p:tgtEl>
                                        <p:attrNameLst>
                                          <p:attrName>style.visibility</p:attrName>
                                        </p:attrNameLst>
                                      </p:cBhvr>
                                      <p:to>
                                        <p:strVal val="visible"/>
                                      </p:to>
                                    </p:set>
                                    <p:anim calcmode="lin" valueType="num">
                                      <p:cBhvr additive="base">
                                        <p:cTn id="12" dur="1000"/>
                                        <p:tgtEl>
                                          <p:spTgt spid="2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100"/>
              <a:buFont typeface="Rambla"/>
              <a:buNone/>
            </a:pPr>
            <a:r>
              <a:rPr lang="en-US" sz="4100" b="1" i="0" u="none" strike="noStrike" cap="none">
                <a:solidFill>
                  <a:schemeClr val="dk2"/>
                </a:solidFill>
                <a:latin typeface="Rambla"/>
                <a:ea typeface="Rambla"/>
                <a:cs typeface="Rambla"/>
                <a:sym typeface="Rambla"/>
              </a:rPr>
              <a:t>Recommendation</a:t>
            </a:r>
            <a:endParaRPr sz="4100" b="1" i="0" u="none" strike="noStrike" cap="none">
              <a:solidFill>
                <a:schemeClr val="dk2"/>
              </a:solidFill>
              <a:latin typeface="Rambla"/>
              <a:ea typeface="Rambla"/>
              <a:cs typeface="Rambla"/>
              <a:sym typeface="Rambla"/>
            </a:endParaRPr>
          </a:p>
        </p:txBody>
      </p:sp>
      <p:sp>
        <p:nvSpPr>
          <p:cNvPr id="214" name="Google Shape;214;p23"/>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Autofit/>
          </a:bodyPr>
          <a:lstStyle/>
          <a:p>
            <a:pPr marL="365760" marR="0" lvl="0" indent="-256032" algn="l" rtl="0">
              <a:lnSpc>
                <a:spcPct val="100000"/>
              </a:lnSpc>
              <a:spcBef>
                <a:spcPts val="0"/>
              </a:spcBef>
              <a:spcAft>
                <a:spcPts val="0"/>
              </a:spcAft>
              <a:buClr>
                <a:schemeClr val="accent1"/>
              </a:buClr>
              <a:buSzPts val="1836"/>
              <a:buFont typeface="Noto Sans Symbols"/>
              <a:buChar char="▶"/>
            </a:pPr>
            <a:r>
              <a:rPr lang="en-US" sz="2700" b="0" i="0" u="none" strike="noStrike" cap="none">
                <a:solidFill>
                  <a:schemeClr val="dk1"/>
                </a:solidFill>
                <a:latin typeface="Rambla"/>
                <a:ea typeface="Rambla"/>
                <a:cs typeface="Rambla"/>
                <a:sym typeface="Rambla"/>
              </a:rPr>
              <a:t>Provide feedback</a:t>
            </a:r>
            <a:endParaRPr sz="2700" b="0" i="0" u="none" strike="noStrike" cap="none">
              <a:solidFill>
                <a:schemeClr val="dk1"/>
              </a:solidFill>
              <a:latin typeface="Rambla"/>
              <a:ea typeface="Rambla"/>
              <a:cs typeface="Rambla"/>
              <a:sym typeface="Rambla"/>
            </a:endParaRPr>
          </a:p>
          <a:p>
            <a:pPr marL="621792" marR="0" lvl="1" indent="-228600" algn="l" rtl="0">
              <a:lnSpc>
                <a:spcPct val="100000"/>
              </a:lnSpc>
              <a:spcBef>
                <a:spcPts val="0"/>
              </a:spcBef>
              <a:spcAft>
                <a:spcPts val="0"/>
              </a:spcAft>
              <a:buClr>
                <a:schemeClr val="accent1"/>
              </a:buClr>
              <a:buSzPts val="2300"/>
              <a:buFont typeface="Verdana"/>
              <a:buChar char="◦"/>
            </a:pPr>
            <a:r>
              <a:rPr lang="en-US"/>
              <a:t>Local configuration possible</a:t>
            </a:r>
            <a:endParaRPr/>
          </a:p>
          <a:p>
            <a:pPr marL="365760" marR="0" lvl="0" indent="-139446" algn="l" rtl="0">
              <a:lnSpc>
                <a:spcPct val="100000"/>
              </a:lnSpc>
              <a:spcBef>
                <a:spcPts val="400"/>
              </a:spcBef>
              <a:spcAft>
                <a:spcPts val="0"/>
              </a:spcAft>
              <a:buClr>
                <a:schemeClr val="accent1"/>
              </a:buClr>
              <a:buSzPts val="1836"/>
              <a:buFont typeface="Noto Sans Symbols"/>
              <a:buNone/>
            </a:pPr>
            <a:endParaRPr sz="2700" b="0" i="0" u="none" strike="noStrike" cap="none">
              <a:solidFill>
                <a:schemeClr val="dk1"/>
              </a:solidFill>
              <a:latin typeface="Rambla"/>
              <a:ea typeface="Rambla"/>
              <a:cs typeface="Rambla"/>
              <a:sym typeface="Rambla"/>
            </a:endParaRPr>
          </a:p>
          <a:p>
            <a:pPr marL="365760" marR="0" lvl="0" indent="-256032" algn="l" rtl="0">
              <a:lnSpc>
                <a:spcPct val="100000"/>
              </a:lnSpc>
              <a:spcBef>
                <a:spcPts val="400"/>
              </a:spcBef>
              <a:spcAft>
                <a:spcPts val="0"/>
              </a:spcAft>
              <a:buClr>
                <a:schemeClr val="accent1"/>
              </a:buClr>
              <a:buSzPts val="1836"/>
              <a:buFont typeface="Noto Sans Symbols"/>
              <a:buChar char="▶"/>
            </a:pPr>
            <a:r>
              <a:rPr lang="en-US" sz="2700" b="0" i="0" u="none" strike="noStrike" cap="none">
                <a:solidFill>
                  <a:schemeClr val="dk1"/>
                </a:solidFill>
                <a:latin typeface="Rambla"/>
                <a:ea typeface="Rambla"/>
                <a:cs typeface="Rambla"/>
                <a:sym typeface="Rambla"/>
              </a:rPr>
              <a:t>Don’t expect perfection </a:t>
            </a:r>
            <a:endParaRPr sz="2700" b="0" i="0" u="none" strike="noStrike" cap="none">
              <a:solidFill>
                <a:schemeClr val="dk1"/>
              </a:solidFill>
              <a:latin typeface="Rambla"/>
              <a:ea typeface="Rambla"/>
              <a:cs typeface="Rambla"/>
              <a:sym typeface="Rambla"/>
            </a:endParaRPr>
          </a:p>
          <a:p>
            <a:pPr marL="621792" marR="0" lvl="1" indent="-228600" algn="l" rtl="0">
              <a:lnSpc>
                <a:spcPct val="100000"/>
              </a:lnSpc>
              <a:spcBef>
                <a:spcPts val="324"/>
              </a:spcBef>
              <a:spcAft>
                <a:spcPts val="0"/>
              </a:spcAft>
              <a:buClr>
                <a:schemeClr val="accent1"/>
              </a:buClr>
              <a:buSzPts val="2300"/>
              <a:buFont typeface="Verdana"/>
              <a:buChar char="◦"/>
            </a:pPr>
            <a:r>
              <a:rPr lang="en-US" sz="2300" b="0" i="0" u="none" strike="noStrike" cap="none">
                <a:solidFill>
                  <a:schemeClr val="dk1"/>
                </a:solidFill>
                <a:latin typeface="Rambla"/>
                <a:ea typeface="Rambla"/>
                <a:cs typeface="Rambla"/>
                <a:sym typeface="Rambla"/>
              </a:rPr>
              <a:t>QC required (even on quiet days)</a:t>
            </a:r>
            <a:endParaRPr/>
          </a:p>
          <a:p>
            <a:pPr marL="621792" marR="0" lvl="1" indent="-228600" algn="l" rtl="0">
              <a:lnSpc>
                <a:spcPct val="100000"/>
              </a:lnSpc>
              <a:spcBef>
                <a:spcPts val="324"/>
              </a:spcBef>
              <a:spcAft>
                <a:spcPts val="0"/>
              </a:spcAft>
              <a:buClr>
                <a:schemeClr val="accent1"/>
              </a:buClr>
              <a:buSzPts val="2300"/>
              <a:buFont typeface="Verdana"/>
              <a:buChar char="◦"/>
            </a:pPr>
            <a:r>
              <a:rPr lang="en-US"/>
              <a:t>QC doesn’t have to take long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4">
                                            <p:txEl>
                                              <p:pRg st="0" end="0"/>
                                            </p:txEl>
                                          </p:spTgt>
                                        </p:tgtEl>
                                        <p:attrNameLst>
                                          <p:attrName>style.visibility</p:attrName>
                                        </p:attrNameLst>
                                      </p:cBhvr>
                                      <p:to>
                                        <p:strVal val="visible"/>
                                      </p:to>
                                    </p:set>
                                    <p:anim calcmode="lin" valueType="num">
                                      <p:cBhvr additive="base">
                                        <p:cTn id="7" dur="500"/>
                                        <p:tgtEl>
                                          <p:spTgt spid="214">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14">
                                            <p:txEl>
                                              <p:pRg st="1" end="1"/>
                                            </p:txEl>
                                          </p:spTgt>
                                        </p:tgtEl>
                                        <p:attrNameLst>
                                          <p:attrName>style.visibility</p:attrName>
                                        </p:attrNameLst>
                                      </p:cBhvr>
                                      <p:to>
                                        <p:strVal val="visible"/>
                                      </p:to>
                                    </p:set>
                                    <p:anim calcmode="lin" valueType="num">
                                      <p:cBhvr additive="base">
                                        <p:cTn id="12" dur="500"/>
                                        <p:tgtEl>
                                          <p:spTgt spid="214">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14">
                                            <p:txEl>
                                              <p:pRg st="2" end="2"/>
                                            </p:txEl>
                                          </p:spTgt>
                                        </p:tgtEl>
                                        <p:attrNameLst>
                                          <p:attrName>style.visibility</p:attrName>
                                        </p:attrNameLst>
                                      </p:cBhvr>
                                      <p:to>
                                        <p:strVal val="visible"/>
                                      </p:to>
                                    </p:set>
                                    <p:anim calcmode="lin" valueType="num">
                                      <p:cBhvr additive="base">
                                        <p:cTn id="17" dur="500"/>
                                        <p:tgtEl>
                                          <p:spTgt spid="214">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14">
                                            <p:txEl>
                                              <p:pRg st="3" end="3"/>
                                            </p:txEl>
                                          </p:spTgt>
                                        </p:tgtEl>
                                        <p:attrNameLst>
                                          <p:attrName>style.visibility</p:attrName>
                                        </p:attrNameLst>
                                      </p:cBhvr>
                                      <p:to>
                                        <p:strVal val="visible"/>
                                      </p:to>
                                    </p:set>
                                    <p:anim calcmode="lin" valueType="num">
                                      <p:cBhvr additive="base">
                                        <p:cTn id="22" dur="500"/>
                                        <p:tgtEl>
                                          <p:spTgt spid="214">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14">
                                            <p:txEl>
                                              <p:pRg st="4" end="4"/>
                                            </p:txEl>
                                          </p:spTgt>
                                        </p:tgtEl>
                                        <p:attrNameLst>
                                          <p:attrName>style.visibility</p:attrName>
                                        </p:attrNameLst>
                                      </p:cBhvr>
                                      <p:to>
                                        <p:strVal val="visible"/>
                                      </p:to>
                                    </p:set>
                                    <p:anim calcmode="lin" valueType="num">
                                      <p:cBhvr additive="base">
                                        <p:cTn id="27" dur="500"/>
                                        <p:tgtEl>
                                          <p:spTgt spid="214">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214">
                                            <p:txEl>
                                              <p:pRg st="5" end="5"/>
                                            </p:txEl>
                                          </p:spTgt>
                                        </p:tgtEl>
                                        <p:attrNameLst>
                                          <p:attrName>style.visibility</p:attrName>
                                        </p:attrNameLst>
                                      </p:cBhvr>
                                      <p:to>
                                        <p:strVal val="visible"/>
                                      </p:to>
                                    </p:set>
                                    <p:anim calcmode="lin" valueType="num">
                                      <p:cBhvr additive="base">
                                        <p:cTn id="32" dur="500"/>
                                        <p:tgtEl>
                                          <p:spTgt spid="214">
                                            <p:txEl>
                                              <p:pRg st="5" end="5"/>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4"/>
          <p:cNvSpPr txBox="1">
            <a:spLocks noGrp="1"/>
          </p:cNvSpPr>
          <p:nvPr>
            <p:ph type="body" idx="1"/>
          </p:nvPr>
        </p:nvSpPr>
        <p:spPr>
          <a:xfrm>
            <a:off x="457200" y="1600200"/>
            <a:ext cx="8229600" cy="5105400"/>
          </a:xfrm>
          <a:prstGeom prst="rect">
            <a:avLst/>
          </a:prstGeom>
          <a:noFill/>
          <a:ln>
            <a:noFill/>
          </a:ln>
        </p:spPr>
        <p:txBody>
          <a:bodyPr spcFirstLastPara="1" wrap="square" lIns="91425" tIns="45700" rIns="91425" bIns="45700" anchor="t" anchorCtr="0">
            <a:noAutofit/>
          </a:bodyPr>
          <a:lstStyle/>
          <a:p>
            <a:pPr marL="365760" marR="0" lvl="0" indent="-256032" algn="l" rtl="0">
              <a:lnSpc>
                <a:spcPct val="100000"/>
              </a:lnSpc>
              <a:spcBef>
                <a:spcPts val="0"/>
              </a:spcBef>
              <a:spcAft>
                <a:spcPts val="0"/>
              </a:spcAft>
              <a:buClr>
                <a:schemeClr val="accent1"/>
              </a:buClr>
              <a:buSzPts val="1836"/>
              <a:buFont typeface="Noto Sans Symbols"/>
              <a:buChar char="▶"/>
            </a:pPr>
            <a:r>
              <a:rPr lang="en-US" sz="2700" b="0" i="0" u="none" strike="noStrike" cap="none">
                <a:solidFill>
                  <a:schemeClr val="dk1"/>
                </a:solidFill>
                <a:latin typeface="Rambla"/>
                <a:ea typeface="Rambla"/>
                <a:cs typeface="Rambla"/>
                <a:sym typeface="Rambla"/>
              </a:rPr>
              <a:t>Misunderstanding/confusion with DAS tools and methodologies</a:t>
            </a:r>
            <a:endParaRPr sz="2700" b="0" i="0" u="none" strike="noStrike" cap="none">
              <a:solidFill>
                <a:schemeClr val="dk1"/>
              </a:solidFill>
              <a:latin typeface="Rambla"/>
              <a:ea typeface="Rambla"/>
              <a:cs typeface="Rambla"/>
              <a:sym typeface="Rambla"/>
            </a:endParaRPr>
          </a:p>
        </p:txBody>
      </p:sp>
      <p:sp>
        <p:nvSpPr>
          <p:cNvPr id="221" name="Google Shape;221;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100"/>
              <a:buFont typeface="Rambla"/>
              <a:buNone/>
            </a:pPr>
            <a:r>
              <a:rPr lang="en-US" sz="4100" b="1" i="0" u="none" strike="noStrike" cap="none">
                <a:solidFill>
                  <a:schemeClr val="dk2"/>
                </a:solidFill>
                <a:latin typeface="Rambla"/>
                <a:ea typeface="Rambla"/>
                <a:cs typeface="Rambla"/>
                <a:sym typeface="Rambla"/>
              </a:rPr>
              <a:t>Struggle - DAS Tools</a:t>
            </a:r>
            <a:endParaRPr sz="4100" b="1" i="0" u="none" strike="noStrike" cap="none">
              <a:solidFill>
                <a:schemeClr val="dk2"/>
              </a:solidFill>
              <a:latin typeface="Rambla"/>
              <a:ea typeface="Rambla"/>
              <a:cs typeface="Rambla"/>
              <a:sym typeface="Rambla"/>
            </a:endParaRPr>
          </a:p>
        </p:txBody>
      </p:sp>
      <p:pic>
        <p:nvPicPr>
          <p:cNvPr id="222" name="Google Shape;222;p24"/>
          <p:cNvPicPr preferRelativeResize="0"/>
          <p:nvPr/>
        </p:nvPicPr>
        <p:blipFill rotWithShape="1">
          <a:blip r:embed="rId3">
            <a:alphaModFix/>
          </a:blip>
          <a:srcRect/>
          <a:stretch/>
        </p:blipFill>
        <p:spPr>
          <a:xfrm>
            <a:off x="2781300" y="2590800"/>
            <a:ext cx="5600700" cy="3733800"/>
          </a:xfrm>
          <a:prstGeom prst="rect">
            <a:avLst/>
          </a:prstGeom>
          <a:noFill/>
          <a:ln>
            <a:noFill/>
          </a:ln>
        </p:spPr>
      </p:pic>
      <p:sp>
        <p:nvSpPr>
          <p:cNvPr id="223" name="Google Shape;223;p24"/>
          <p:cNvSpPr txBox="1"/>
          <p:nvPr/>
        </p:nvSpPr>
        <p:spPr>
          <a:xfrm>
            <a:off x="228600" y="2743200"/>
            <a:ext cx="2286000" cy="369332"/>
          </a:xfrm>
          <a:prstGeom prst="rect">
            <a:avLst/>
          </a:prstGeom>
          <a:noFill/>
          <a:ln>
            <a:noFill/>
          </a:ln>
        </p:spPr>
        <p:txBody>
          <a:bodyPr spcFirstLastPara="1" wrap="square" lIns="91425" tIns="45700" rIns="91425" bIns="45700" anchor="t" anchorCtr="0">
            <a:noAutofit/>
          </a:bodyPr>
          <a:lstStyle/>
          <a:p>
            <a:pPr marL="285750" marR="0" lvl="0" indent="-171450" algn="l" rtl="0">
              <a:lnSpc>
                <a:spcPct val="100000"/>
              </a:lnSpc>
              <a:spcBef>
                <a:spcPts val="0"/>
              </a:spcBef>
              <a:spcAft>
                <a:spcPts val="0"/>
              </a:spcAft>
              <a:buClr>
                <a:schemeClr val="dk1"/>
              </a:buClr>
              <a:buSzPts val="1800"/>
              <a:buFont typeface="Noto Sans Symbols"/>
              <a:buNone/>
            </a:pPr>
            <a:endParaRPr sz="1800" b="0" i="0" u="none" strike="noStrike" cap="none">
              <a:solidFill>
                <a:schemeClr val="dk1"/>
              </a:solidFill>
              <a:latin typeface="Rambla"/>
              <a:ea typeface="Rambla"/>
              <a:cs typeface="Rambla"/>
              <a:sym typeface="Rambla"/>
            </a:endParaRPr>
          </a:p>
        </p:txBody>
      </p:sp>
      <p:sp>
        <p:nvSpPr>
          <p:cNvPr id="224" name="Google Shape;224;p24"/>
          <p:cNvSpPr txBox="1"/>
          <p:nvPr/>
        </p:nvSpPr>
        <p:spPr>
          <a:xfrm>
            <a:off x="228600" y="3462615"/>
            <a:ext cx="2438400" cy="1848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Rambla"/>
                <a:ea typeface="Rambla"/>
                <a:cs typeface="Rambla"/>
                <a:sym typeface="Rambla"/>
              </a:rPr>
              <a:t>Important to use tools for what they were designed for, otherwise result will be frustrating and/or not effective</a:t>
            </a:r>
            <a:endParaRPr sz="1800" b="0" i="0" u="none" strike="noStrike" cap="none">
              <a:solidFill>
                <a:schemeClr val="dk1"/>
              </a:solidFill>
              <a:latin typeface="Rambla"/>
              <a:ea typeface="Rambla"/>
              <a:cs typeface="Rambla"/>
              <a:sym typeface="Rambl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anim calcmode="lin" valueType="num">
                                      <p:cBhvr additive="base">
                                        <p:cTn id="7" dur="500"/>
                                        <p:tgtEl>
                                          <p:spTgt spid="220">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2"/>
                                        </p:tgtEl>
                                        <p:attrNameLst>
                                          <p:attrName>style.visibility</p:attrName>
                                        </p:attrNameLst>
                                      </p:cBhvr>
                                      <p:to>
                                        <p:strVal val="visible"/>
                                      </p:to>
                                    </p:set>
                                    <p:animEffect transition="in" filter="fade">
                                      <p:cBhvr>
                                        <p:cTn id="12" dur="500"/>
                                        <p:tgtEl>
                                          <p:spTgt spid="22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24"/>
                                        </p:tgtEl>
                                        <p:attrNameLst>
                                          <p:attrName>style.visibility</p:attrName>
                                        </p:attrNameLst>
                                      </p:cBhvr>
                                      <p:to>
                                        <p:strVal val="visible"/>
                                      </p:to>
                                    </p:set>
                                    <p:anim calcmode="lin" valueType="num">
                                      <p:cBhvr additive="base">
                                        <p:cTn id="17" dur="500"/>
                                        <p:tgtEl>
                                          <p:spTgt spid="2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5"/>
          <p:cNvSpPr txBox="1">
            <a:spLocks noGrp="1"/>
          </p:cNvSpPr>
          <p:nvPr>
            <p:ph type="body" idx="1"/>
          </p:nvPr>
        </p:nvSpPr>
        <p:spPr>
          <a:xfrm>
            <a:off x="457200" y="1600200"/>
            <a:ext cx="8229600" cy="5105400"/>
          </a:xfrm>
          <a:prstGeom prst="rect">
            <a:avLst/>
          </a:prstGeom>
          <a:noFill/>
          <a:ln>
            <a:noFill/>
          </a:ln>
        </p:spPr>
        <p:txBody>
          <a:bodyPr spcFirstLastPara="1" wrap="square" lIns="91425" tIns="45700" rIns="91425" bIns="45700" anchor="t" anchorCtr="0">
            <a:noAutofit/>
          </a:bodyPr>
          <a:lstStyle/>
          <a:p>
            <a:pPr marL="365760" marR="0" lvl="0" indent="-256032" algn="l" rtl="0">
              <a:lnSpc>
                <a:spcPct val="100000"/>
              </a:lnSpc>
              <a:spcBef>
                <a:spcPts val="0"/>
              </a:spcBef>
              <a:spcAft>
                <a:spcPts val="0"/>
              </a:spcAft>
              <a:buClr>
                <a:schemeClr val="accent1"/>
              </a:buClr>
              <a:buSzPts val="1836"/>
              <a:buFont typeface="Noto Sans Symbols"/>
              <a:buChar char="▶"/>
            </a:pPr>
            <a:r>
              <a:rPr lang="en-US" sz="2700" b="0" i="0" u="none" strike="noStrike" cap="none">
                <a:solidFill>
                  <a:schemeClr val="dk1"/>
                </a:solidFill>
                <a:latin typeface="Rambla"/>
                <a:ea typeface="Rambla"/>
                <a:cs typeface="Rambla"/>
                <a:sym typeface="Rambla"/>
              </a:rPr>
              <a:t>QC checks sometimes worsen output / grids</a:t>
            </a:r>
            <a:endParaRPr sz="2700" b="0" i="0" u="none" strike="noStrike" cap="none">
              <a:solidFill>
                <a:schemeClr val="dk1"/>
              </a:solidFill>
              <a:latin typeface="Rambla"/>
              <a:ea typeface="Rambla"/>
              <a:cs typeface="Rambla"/>
              <a:sym typeface="Rambla"/>
            </a:endParaRPr>
          </a:p>
        </p:txBody>
      </p:sp>
      <p:pic>
        <p:nvPicPr>
          <p:cNvPr id="231" name="Google Shape;231;p25"/>
          <p:cNvPicPr preferRelativeResize="0"/>
          <p:nvPr/>
        </p:nvPicPr>
        <p:blipFill rotWithShape="1">
          <a:blip r:embed="rId3">
            <a:alphaModFix/>
          </a:blip>
          <a:srcRect/>
          <a:stretch/>
        </p:blipFill>
        <p:spPr>
          <a:xfrm>
            <a:off x="1981199" y="2286000"/>
            <a:ext cx="5615064" cy="3809999"/>
          </a:xfrm>
          <a:prstGeom prst="rect">
            <a:avLst/>
          </a:prstGeom>
          <a:noFill/>
          <a:ln>
            <a:noFill/>
          </a:ln>
        </p:spPr>
      </p:pic>
      <p:sp>
        <p:nvSpPr>
          <p:cNvPr id="232" name="Google Shape;232;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100"/>
              <a:buFont typeface="Rambla"/>
              <a:buNone/>
            </a:pPr>
            <a:r>
              <a:rPr lang="en-US" sz="4100" b="1" i="0" u="none" strike="noStrike" cap="none">
                <a:solidFill>
                  <a:schemeClr val="dk2"/>
                </a:solidFill>
                <a:latin typeface="Rambla"/>
                <a:ea typeface="Rambla"/>
                <a:cs typeface="Rambla"/>
                <a:sym typeface="Rambla"/>
              </a:rPr>
              <a:t>Struggle - DAS Tools</a:t>
            </a:r>
            <a:endParaRPr sz="4100" b="1" i="0" u="none" strike="noStrike" cap="none">
              <a:solidFill>
                <a:schemeClr val="dk2"/>
              </a:solidFill>
              <a:latin typeface="Rambla"/>
              <a:ea typeface="Rambla"/>
              <a:cs typeface="Rambla"/>
              <a:sym typeface="Rambl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anim calcmode="lin" valueType="num">
                                      <p:cBhvr additive="base">
                                        <p:cTn id="7" dur="1000"/>
                                        <p:tgtEl>
                                          <p:spTgt spid="230"/>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1"/>
                                        </p:tgtEl>
                                        <p:attrNameLst>
                                          <p:attrName>style.visibility</p:attrName>
                                        </p:attrNameLst>
                                      </p:cBhvr>
                                      <p:to>
                                        <p:strVal val="visible"/>
                                      </p:to>
                                    </p:set>
                                    <p:animEffect transition="in" filter="fade">
                                      <p:cBhvr>
                                        <p:cTn id="12"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6"/>
          <p:cNvSpPr txBox="1">
            <a:spLocks noGrp="1"/>
          </p:cNvSpPr>
          <p:nvPr>
            <p:ph type="body" idx="1"/>
          </p:nvPr>
        </p:nvSpPr>
        <p:spPr>
          <a:xfrm>
            <a:off x="457200" y="1600200"/>
            <a:ext cx="8229600" cy="5105400"/>
          </a:xfrm>
          <a:prstGeom prst="rect">
            <a:avLst/>
          </a:prstGeom>
          <a:noFill/>
          <a:ln>
            <a:noFill/>
          </a:ln>
        </p:spPr>
        <p:txBody>
          <a:bodyPr spcFirstLastPara="1" wrap="square" lIns="91425" tIns="45700" rIns="91425" bIns="45700" anchor="t" anchorCtr="0">
            <a:noAutofit/>
          </a:bodyPr>
          <a:lstStyle/>
          <a:p>
            <a:pPr marL="365760" marR="0" lvl="0" indent="-256032" algn="l" rtl="0">
              <a:lnSpc>
                <a:spcPct val="100000"/>
              </a:lnSpc>
              <a:spcBef>
                <a:spcPts val="0"/>
              </a:spcBef>
              <a:spcAft>
                <a:spcPts val="0"/>
              </a:spcAft>
              <a:buClr>
                <a:schemeClr val="accent1"/>
              </a:buClr>
              <a:buSzPts val="1836"/>
              <a:buFont typeface="Noto Sans Symbols"/>
              <a:buChar char="▶"/>
            </a:pPr>
            <a:r>
              <a:rPr lang="en-US" sz="2700" b="0" i="0" u="none" strike="noStrike" cap="none">
                <a:solidFill>
                  <a:schemeClr val="dk1"/>
                </a:solidFill>
                <a:latin typeface="Rambla"/>
                <a:ea typeface="Rambla"/>
                <a:cs typeface="Rambla"/>
                <a:sym typeface="Rambla"/>
              </a:rPr>
              <a:t>QC checks sometimes worsen output / grids</a:t>
            </a:r>
            <a:endParaRPr sz="2700" b="0" i="0" u="none" strike="noStrike" cap="none">
              <a:solidFill>
                <a:schemeClr val="dk1"/>
              </a:solidFill>
              <a:latin typeface="Rambla"/>
              <a:ea typeface="Rambla"/>
              <a:cs typeface="Rambla"/>
              <a:sym typeface="Rambla"/>
            </a:endParaRPr>
          </a:p>
        </p:txBody>
      </p:sp>
      <p:pic>
        <p:nvPicPr>
          <p:cNvPr id="239" name="Google Shape;239;p26"/>
          <p:cNvPicPr preferRelativeResize="0"/>
          <p:nvPr/>
        </p:nvPicPr>
        <p:blipFill rotWithShape="1">
          <a:blip r:embed="rId3">
            <a:alphaModFix/>
          </a:blip>
          <a:srcRect/>
          <a:stretch/>
        </p:blipFill>
        <p:spPr>
          <a:xfrm>
            <a:off x="1981200" y="2286000"/>
            <a:ext cx="5615062" cy="3817490"/>
          </a:xfrm>
          <a:prstGeom prst="rect">
            <a:avLst/>
          </a:prstGeom>
          <a:noFill/>
          <a:ln>
            <a:noFill/>
          </a:ln>
        </p:spPr>
      </p:pic>
      <p:sp>
        <p:nvSpPr>
          <p:cNvPr id="240" name="Google Shape;24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100"/>
              <a:buFont typeface="Rambla"/>
              <a:buNone/>
            </a:pPr>
            <a:r>
              <a:rPr lang="en-US" sz="4100" b="1" i="0" u="none" strike="noStrike" cap="none">
                <a:solidFill>
                  <a:schemeClr val="dk2"/>
                </a:solidFill>
                <a:latin typeface="Rambla"/>
                <a:ea typeface="Rambla"/>
                <a:cs typeface="Rambla"/>
                <a:sym typeface="Rambla"/>
              </a:rPr>
              <a:t>Struggle - DAS Tools</a:t>
            </a:r>
            <a:endParaRPr sz="4100" b="1" i="0" u="none" strike="noStrike" cap="none">
              <a:solidFill>
                <a:schemeClr val="dk2"/>
              </a:solidFill>
              <a:latin typeface="Rambla"/>
              <a:ea typeface="Rambla"/>
              <a:cs typeface="Rambla"/>
              <a:sym typeface="Rambl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100"/>
              <a:buFont typeface="Rambla"/>
              <a:buNone/>
            </a:pPr>
            <a:r>
              <a:rPr lang="en-US" sz="4100" b="1" i="0" u="none" strike="noStrike" cap="none">
                <a:solidFill>
                  <a:schemeClr val="dk2"/>
                </a:solidFill>
                <a:latin typeface="Rambla"/>
                <a:ea typeface="Rambla"/>
                <a:cs typeface="Rambla"/>
                <a:sym typeface="Rambla"/>
              </a:rPr>
              <a:t>Recommendation</a:t>
            </a:r>
            <a:endParaRPr sz="4100" b="1" i="0" u="none" strike="noStrike" cap="none">
              <a:solidFill>
                <a:schemeClr val="dk2"/>
              </a:solidFill>
              <a:latin typeface="Rambla"/>
              <a:ea typeface="Rambla"/>
              <a:cs typeface="Rambla"/>
              <a:sym typeface="Rambla"/>
            </a:endParaRPr>
          </a:p>
        </p:txBody>
      </p:sp>
      <p:sp>
        <p:nvSpPr>
          <p:cNvPr id="246" name="Google Shape;246;p27"/>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Autofit/>
          </a:bodyPr>
          <a:lstStyle/>
          <a:p>
            <a:pPr marL="365760" marR="0" lvl="0" indent="-256032" algn="l" rtl="0">
              <a:lnSpc>
                <a:spcPct val="100000"/>
              </a:lnSpc>
              <a:spcBef>
                <a:spcPts val="0"/>
              </a:spcBef>
              <a:spcAft>
                <a:spcPts val="0"/>
              </a:spcAft>
              <a:buClr>
                <a:schemeClr val="accent1"/>
              </a:buClr>
              <a:buSzPts val="1836"/>
              <a:buFont typeface="Noto Sans Symbols"/>
              <a:buChar char="▶"/>
            </a:pPr>
            <a:r>
              <a:rPr lang="en-US" sz="2700" b="0" i="0" u="none" strike="noStrike" cap="none">
                <a:solidFill>
                  <a:schemeClr val="dk1"/>
                </a:solidFill>
                <a:latin typeface="Rambla"/>
                <a:ea typeface="Rambla"/>
                <a:cs typeface="Rambla"/>
                <a:sym typeface="Rambla"/>
              </a:rPr>
              <a:t>Create local cheat sheets/one pagers </a:t>
            </a:r>
            <a:endParaRPr sz="2700" b="0" i="0" u="none" strike="noStrike" cap="none">
              <a:solidFill>
                <a:schemeClr val="dk1"/>
              </a:solidFill>
              <a:latin typeface="Rambla"/>
              <a:ea typeface="Rambla"/>
              <a:cs typeface="Rambla"/>
              <a:sym typeface="Rambla"/>
            </a:endParaRPr>
          </a:p>
          <a:p>
            <a:pPr marL="621792" marR="0" lvl="1" indent="-228600" algn="l" rtl="0">
              <a:lnSpc>
                <a:spcPct val="100000"/>
              </a:lnSpc>
              <a:spcBef>
                <a:spcPts val="324"/>
              </a:spcBef>
              <a:spcAft>
                <a:spcPts val="0"/>
              </a:spcAft>
              <a:buClr>
                <a:schemeClr val="accent1"/>
              </a:buClr>
              <a:buSzPts val="2300"/>
              <a:buFont typeface="Verdana"/>
              <a:buChar char="◦"/>
            </a:pPr>
            <a:r>
              <a:rPr lang="en-US" sz="2300" b="0" i="0" u="none" strike="noStrike" cap="none">
                <a:solidFill>
                  <a:schemeClr val="dk1"/>
                </a:solidFill>
                <a:latin typeface="Rambla"/>
                <a:ea typeface="Rambla"/>
                <a:cs typeface="Rambla"/>
                <a:sym typeface="Rambla"/>
              </a:rPr>
              <a:t>Nationally-created ones available</a:t>
            </a:r>
            <a:endParaRPr sz="2300" b="0" i="0" u="none" strike="noStrike" cap="none">
              <a:solidFill>
                <a:schemeClr val="dk1"/>
              </a:solidFill>
              <a:latin typeface="Rambla"/>
              <a:ea typeface="Rambla"/>
              <a:cs typeface="Rambla"/>
              <a:sym typeface="Rambla"/>
            </a:endParaRPr>
          </a:p>
          <a:p>
            <a:pPr marL="621792" marR="0" lvl="1" indent="-228600" algn="l" rtl="0">
              <a:lnSpc>
                <a:spcPct val="100000"/>
              </a:lnSpc>
              <a:spcBef>
                <a:spcPts val="324"/>
              </a:spcBef>
              <a:spcAft>
                <a:spcPts val="0"/>
              </a:spcAft>
              <a:buClr>
                <a:schemeClr val="accent1"/>
              </a:buClr>
              <a:buSzPts val="2300"/>
              <a:buFont typeface="Verdana"/>
              <a:buChar char="◦"/>
            </a:pPr>
            <a:r>
              <a:rPr lang="en-US"/>
              <a:t>VLAB ⇒ https://vlab.ncep.noaa.gov/web/cr-das</a:t>
            </a:r>
            <a:endParaRPr/>
          </a:p>
          <a:p>
            <a:pPr marL="621792" marR="0" lvl="0" indent="0" algn="l" rtl="0">
              <a:lnSpc>
                <a:spcPct val="100000"/>
              </a:lnSpc>
              <a:spcBef>
                <a:spcPts val="324"/>
              </a:spcBef>
              <a:spcAft>
                <a:spcPts val="0"/>
              </a:spcAft>
              <a:buClr>
                <a:schemeClr val="accent1"/>
              </a:buClr>
              <a:buSzPts val="1836"/>
              <a:buFont typeface="Noto Sans Symbols"/>
              <a:buNone/>
            </a:pPr>
            <a:endParaRPr sz="2700" b="0" i="0" u="none" strike="noStrike" cap="none">
              <a:solidFill>
                <a:schemeClr val="dk1"/>
              </a:solidFill>
              <a:latin typeface="Rambla"/>
              <a:ea typeface="Rambla"/>
              <a:cs typeface="Rambla"/>
              <a:sym typeface="Rambla"/>
            </a:endParaRPr>
          </a:p>
          <a:p>
            <a:pPr marL="365760" marR="0" lvl="0" indent="-256032" algn="l" rtl="0">
              <a:lnSpc>
                <a:spcPct val="100000"/>
              </a:lnSpc>
              <a:spcBef>
                <a:spcPts val="400"/>
              </a:spcBef>
              <a:spcAft>
                <a:spcPts val="0"/>
              </a:spcAft>
              <a:buClr>
                <a:schemeClr val="accent1"/>
              </a:buClr>
              <a:buSzPts val="1836"/>
              <a:buFont typeface="Noto Sans Symbols"/>
              <a:buChar char="▶"/>
            </a:pPr>
            <a:r>
              <a:rPr lang="en-US" sz="2700" b="0" i="0" u="none" strike="noStrike" cap="none">
                <a:solidFill>
                  <a:schemeClr val="dk1"/>
                </a:solidFill>
                <a:latin typeface="Rambla"/>
                <a:ea typeface="Rambla"/>
                <a:cs typeface="Rambla"/>
                <a:sym typeface="Rambla"/>
              </a:rPr>
              <a:t>Program leaders/AFPs ⇒ Have an office lunch-and-learn</a:t>
            </a:r>
            <a:endParaRPr sz="2700" b="0" i="0" u="none" strike="noStrike" cap="none">
              <a:solidFill>
                <a:schemeClr val="dk1"/>
              </a:solidFill>
              <a:latin typeface="Rambla"/>
              <a:ea typeface="Rambla"/>
              <a:cs typeface="Rambla"/>
              <a:sym typeface="Rambla"/>
            </a:endParaRPr>
          </a:p>
          <a:p>
            <a:pPr marL="365760" marR="0" lvl="0" indent="0" algn="l" rtl="0">
              <a:lnSpc>
                <a:spcPct val="100000"/>
              </a:lnSpc>
              <a:spcBef>
                <a:spcPts val="400"/>
              </a:spcBef>
              <a:spcAft>
                <a:spcPts val="0"/>
              </a:spcAft>
              <a:buClr>
                <a:schemeClr val="accent1"/>
              </a:buClr>
              <a:buSzPts val="1836"/>
              <a:buFont typeface="Noto Sans Symbols"/>
              <a:buNone/>
            </a:pPr>
            <a:endParaRPr sz="2700" b="0" i="0" u="none" strike="noStrike" cap="none">
              <a:solidFill>
                <a:schemeClr val="dk1"/>
              </a:solidFill>
              <a:latin typeface="Rambla"/>
              <a:ea typeface="Rambla"/>
              <a:cs typeface="Rambla"/>
              <a:sym typeface="Rambla"/>
            </a:endParaRPr>
          </a:p>
          <a:p>
            <a:pPr marL="365760" marR="0" lvl="0" indent="-256032" algn="l" rtl="0">
              <a:lnSpc>
                <a:spcPct val="100000"/>
              </a:lnSpc>
              <a:spcBef>
                <a:spcPts val="400"/>
              </a:spcBef>
              <a:spcAft>
                <a:spcPts val="0"/>
              </a:spcAft>
              <a:buClr>
                <a:schemeClr val="accent1"/>
              </a:buClr>
              <a:buSzPts val="1836"/>
              <a:buFont typeface="Noto Sans Symbols"/>
              <a:buChar char="▶"/>
            </a:pPr>
            <a:r>
              <a:rPr lang="en-US" sz="2700" b="0" i="0" u="none" strike="noStrike" cap="none">
                <a:solidFill>
                  <a:schemeClr val="dk1"/>
                </a:solidFill>
                <a:latin typeface="Rambla"/>
                <a:ea typeface="Rambla"/>
                <a:cs typeface="Rambla"/>
                <a:sym typeface="Rambla"/>
              </a:rPr>
              <a:t>Experiment with tools in AWIPS “Practice Mode”</a:t>
            </a:r>
            <a:endParaRPr sz="2700" b="0" i="0" u="none" strike="noStrike" cap="none">
              <a:solidFill>
                <a:schemeClr val="dk1"/>
              </a:solidFill>
              <a:latin typeface="Rambla"/>
              <a:ea typeface="Rambla"/>
              <a:cs typeface="Rambla"/>
              <a:sym typeface="Rambl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46">
                                            <p:txEl>
                                              <p:pRg st="0" end="0"/>
                                            </p:txEl>
                                          </p:spTgt>
                                        </p:tgtEl>
                                        <p:attrNameLst>
                                          <p:attrName>style.visibility</p:attrName>
                                        </p:attrNameLst>
                                      </p:cBhvr>
                                      <p:to>
                                        <p:strVal val="visible"/>
                                      </p:to>
                                    </p:set>
                                    <p:anim calcmode="lin" valueType="num">
                                      <p:cBhvr additive="base">
                                        <p:cTn id="7" dur="500"/>
                                        <p:tgtEl>
                                          <p:spTgt spid="246">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46">
                                            <p:txEl>
                                              <p:pRg st="1" end="1"/>
                                            </p:txEl>
                                          </p:spTgt>
                                        </p:tgtEl>
                                        <p:attrNameLst>
                                          <p:attrName>style.visibility</p:attrName>
                                        </p:attrNameLst>
                                      </p:cBhvr>
                                      <p:to>
                                        <p:strVal val="visible"/>
                                      </p:to>
                                    </p:set>
                                    <p:anim calcmode="lin" valueType="num">
                                      <p:cBhvr additive="base">
                                        <p:cTn id="12" dur="500"/>
                                        <p:tgtEl>
                                          <p:spTgt spid="246">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46">
                                            <p:txEl>
                                              <p:pRg st="2" end="2"/>
                                            </p:txEl>
                                          </p:spTgt>
                                        </p:tgtEl>
                                        <p:attrNameLst>
                                          <p:attrName>style.visibility</p:attrName>
                                        </p:attrNameLst>
                                      </p:cBhvr>
                                      <p:to>
                                        <p:strVal val="visible"/>
                                      </p:to>
                                    </p:set>
                                    <p:anim calcmode="lin" valueType="num">
                                      <p:cBhvr additive="base">
                                        <p:cTn id="17" dur="500"/>
                                        <p:tgtEl>
                                          <p:spTgt spid="246">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46">
                                            <p:txEl>
                                              <p:pRg st="3" end="3"/>
                                            </p:txEl>
                                          </p:spTgt>
                                        </p:tgtEl>
                                        <p:attrNameLst>
                                          <p:attrName>style.visibility</p:attrName>
                                        </p:attrNameLst>
                                      </p:cBhvr>
                                      <p:to>
                                        <p:strVal val="visible"/>
                                      </p:to>
                                    </p:set>
                                    <p:anim calcmode="lin" valueType="num">
                                      <p:cBhvr additive="base">
                                        <p:cTn id="22" dur="500"/>
                                        <p:tgtEl>
                                          <p:spTgt spid="246">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46">
                                            <p:txEl>
                                              <p:pRg st="4" end="4"/>
                                            </p:txEl>
                                          </p:spTgt>
                                        </p:tgtEl>
                                        <p:attrNameLst>
                                          <p:attrName>style.visibility</p:attrName>
                                        </p:attrNameLst>
                                      </p:cBhvr>
                                      <p:to>
                                        <p:strVal val="visible"/>
                                      </p:to>
                                    </p:set>
                                    <p:anim calcmode="lin" valueType="num">
                                      <p:cBhvr additive="base">
                                        <p:cTn id="27" dur="500"/>
                                        <p:tgtEl>
                                          <p:spTgt spid="246">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246">
                                            <p:txEl>
                                              <p:pRg st="5" end="5"/>
                                            </p:txEl>
                                          </p:spTgt>
                                        </p:tgtEl>
                                        <p:attrNameLst>
                                          <p:attrName>style.visibility</p:attrName>
                                        </p:attrNameLst>
                                      </p:cBhvr>
                                      <p:to>
                                        <p:strVal val="visible"/>
                                      </p:to>
                                    </p:set>
                                    <p:anim calcmode="lin" valueType="num">
                                      <p:cBhvr additive="base">
                                        <p:cTn id="32" dur="500"/>
                                        <p:tgtEl>
                                          <p:spTgt spid="246">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46">
                                            <p:txEl>
                                              <p:pRg st="6" end="6"/>
                                            </p:txEl>
                                          </p:spTgt>
                                        </p:tgtEl>
                                        <p:attrNameLst>
                                          <p:attrName>style.visibility</p:attrName>
                                        </p:attrNameLst>
                                      </p:cBhvr>
                                      <p:to>
                                        <p:strVal val="visible"/>
                                      </p:to>
                                    </p:set>
                                    <p:anim calcmode="lin" valueType="num">
                                      <p:cBhvr additive="base">
                                        <p:cTn id="37" dur="500"/>
                                        <p:tgtEl>
                                          <p:spTgt spid="246">
                                            <p:txEl>
                                              <p:pRg st="6" end="6"/>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8"/>
          <p:cNvSpPr txBox="1">
            <a:spLocks noGrp="1"/>
          </p:cNvSpPr>
          <p:nvPr>
            <p:ph type="body" idx="1"/>
          </p:nvPr>
        </p:nvSpPr>
        <p:spPr>
          <a:xfrm>
            <a:off x="457200" y="1600200"/>
            <a:ext cx="8229600" cy="5105400"/>
          </a:xfrm>
          <a:prstGeom prst="rect">
            <a:avLst/>
          </a:prstGeom>
          <a:noFill/>
          <a:ln>
            <a:noFill/>
          </a:ln>
        </p:spPr>
        <p:txBody>
          <a:bodyPr spcFirstLastPara="1" wrap="square" lIns="91425" tIns="45700" rIns="91425" bIns="45700" anchor="t" anchorCtr="0">
            <a:noAutofit/>
          </a:bodyPr>
          <a:lstStyle/>
          <a:p>
            <a:pPr marL="365760" marR="0" lvl="0" indent="-256032" algn="l" rtl="0">
              <a:lnSpc>
                <a:spcPct val="100000"/>
              </a:lnSpc>
              <a:spcBef>
                <a:spcPts val="0"/>
              </a:spcBef>
              <a:spcAft>
                <a:spcPts val="0"/>
              </a:spcAft>
              <a:buClr>
                <a:schemeClr val="accent1"/>
              </a:buClr>
              <a:buSzPts val="1836"/>
              <a:buFont typeface="Noto Sans Symbols"/>
              <a:buChar char="▶"/>
            </a:pPr>
            <a:r>
              <a:rPr lang="en-US" sz="2700" b="0" i="0" u="none" strike="noStrike" cap="none">
                <a:solidFill>
                  <a:schemeClr val="dk1"/>
                </a:solidFill>
                <a:latin typeface="Rambla"/>
                <a:ea typeface="Rambla"/>
                <a:cs typeface="Rambla"/>
                <a:sym typeface="Rambla"/>
              </a:rPr>
              <a:t>Know which QC tools to use and when</a:t>
            </a:r>
            <a:endParaRPr sz="2700" b="0" i="0" u="none" strike="noStrike" cap="none">
              <a:solidFill>
                <a:schemeClr val="dk1"/>
              </a:solidFill>
              <a:latin typeface="Rambla"/>
              <a:ea typeface="Rambla"/>
              <a:cs typeface="Rambla"/>
              <a:sym typeface="Rambla"/>
            </a:endParaRPr>
          </a:p>
        </p:txBody>
      </p:sp>
      <p:sp>
        <p:nvSpPr>
          <p:cNvPr id="253" name="Google Shape;253;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100"/>
              <a:buFont typeface="Rambla"/>
              <a:buNone/>
            </a:pPr>
            <a:r>
              <a:rPr lang="en-US" sz="4100" b="1" i="0" u="none" strike="noStrike" cap="none">
                <a:solidFill>
                  <a:schemeClr val="dk2"/>
                </a:solidFill>
                <a:latin typeface="Rambla"/>
                <a:ea typeface="Rambla"/>
                <a:cs typeface="Rambla"/>
                <a:sym typeface="Rambla"/>
              </a:rPr>
              <a:t>Recommendation</a:t>
            </a:r>
            <a:endParaRPr sz="4100" b="1" i="0" u="none" strike="noStrike" cap="none">
              <a:solidFill>
                <a:schemeClr val="dk2"/>
              </a:solidFill>
              <a:latin typeface="Rambla"/>
              <a:ea typeface="Rambla"/>
              <a:cs typeface="Rambla"/>
              <a:sym typeface="Rambla"/>
            </a:endParaRPr>
          </a:p>
        </p:txBody>
      </p:sp>
      <p:pic>
        <p:nvPicPr>
          <p:cNvPr id="254" name="Google Shape;254;p28"/>
          <p:cNvPicPr preferRelativeResize="0"/>
          <p:nvPr/>
        </p:nvPicPr>
        <p:blipFill rotWithShape="1">
          <a:blip r:embed="rId3">
            <a:alphaModFix/>
          </a:blip>
          <a:srcRect/>
          <a:stretch/>
        </p:blipFill>
        <p:spPr>
          <a:xfrm>
            <a:off x="2781300" y="2590800"/>
            <a:ext cx="5600700" cy="3733800"/>
          </a:xfrm>
          <a:prstGeom prst="rect">
            <a:avLst/>
          </a:prstGeom>
          <a:noFill/>
          <a:ln>
            <a:noFill/>
          </a:ln>
        </p:spPr>
      </p:pic>
      <p:sp>
        <p:nvSpPr>
          <p:cNvPr id="255" name="Google Shape;255;p28"/>
          <p:cNvSpPr txBox="1"/>
          <p:nvPr/>
        </p:nvSpPr>
        <p:spPr>
          <a:xfrm>
            <a:off x="228600" y="2743200"/>
            <a:ext cx="2286000" cy="369332"/>
          </a:xfrm>
          <a:prstGeom prst="rect">
            <a:avLst/>
          </a:prstGeom>
          <a:noFill/>
          <a:ln>
            <a:noFill/>
          </a:ln>
        </p:spPr>
        <p:txBody>
          <a:bodyPr spcFirstLastPara="1" wrap="square" lIns="91425" tIns="45700" rIns="91425" bIns="45700" anchor="t" anchorCtr="0">
            <a:noAutofit/>
          </a:bodyPr>
          <a:lstStyle/>
          <a:p>
            <a:pPr marL="285750" marR="0" lvl="0" indent="-171450" algn="l" rtl="0">
              <a:lnSpc>
                <a:spcPct val="100000"/>
              </a:lnSpc>
              <a:spcBef>
                <a:spcPts val="0"/>
              </a:spcBef>
              <a:spcAft>
                <a:spcPts val="0"/>
              </a:spcAft>
              <a:buClr>
                <a:schemeClr val="dk1"/>
              </a:buClr>
              <a:buSzPts val="1800"/>
              <a:buFont typeface="Noto Sans Symbols"/>
              <a:buNone/>
            </a:pPr>
            <a:endParaRPr sz="1800" b="0" i="0" u="none" strike="noStrike" cap="none">
              <a:solidFill>
                <a:schemeClr val="dk1"/>
              </a:solidFill>
              <a:latin typeface="Rambla"/>
              <a:ea typeface="Rambla"/>
              <a:cs typeface="Rambla"/>
              <a:sym typeface="Rambl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2"/>
                                        </p:tgtEl>
                                        <p:attrNameLst>
                                          <p:attrName>style.visibility</p:attrName>
                                        </p:attrNameLst>
                                      </p:cBhvr>
                                      <p:to>
                                        <p:strVal val="visible"/>
                                      </p:to>
                                    </p:set>
                                    <p:anim calcmode="lin" valueType="num">
                                      <p:cBhvr additive="base">
                                        <p:cTn id="7" dur="1000"/>
                                        <p:tgtEl>
                                          <p:spTgt spid="25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100"/>
              <a:buFont typeface="Rambla"/>
              <a:buNone/>
            </a:pPr>
            <a:r>
              <a:rPr lang="en-US" sz="4100" b="1" i="0" u="none" strike="noStrike" cap="none">
                <a:solidFill>
                  <a:schemeClr val="dk2"/>
                </a:solidFill>
                <a:latin typeface="Rambla"/>
                <a:ea typeface="Rambla"/>
                <a:cs typeface="Rambla"/>
                <a:sym typeface="Rambla"/>
              </a:rPr>
              <a:t>Struggle – Lack of Consistency</a:t>
            </a:r>
            <a:endParaRPr sz="4100" b="1" i="0" u="none" strike="noStrike" cap="none">
              <a:solidFill>
                <a:schemeClr val="dk2"/>
              </a:solidFill>
              <a:latin typeface="Rambla"/>
              <a:ea typeface="Rambla"/>
              <a:cs typeface="Rambla"/>
              <a:sym typeface="Rambla"/>
            </a:endParaRPr>
          </a:p>
        </p:txBody>
      </p:sp>
      <p:sp>
        <p:nvSpPr>
          <p:cNvPr id="261" name="Google Shape;261;p29"/>
          <p:cNvSpPr/>
          <p:nvPr/>
        </p:nvSpPr>
        <p:spPr>
          <a:xfrm>
            <a:off x="1527352" y="1524000"/>
            <a:ext cx="2011680" cy="1950720"/>
          </a:xfrm>
          <a:prstGeom prst="upArrow">
            <a:avLst>
              <a:gd name="adj1" fmla="val 50000"/>
              <a:gd name="adj2" fmla="val 50000"/>
            </a:avLst>
          </a:prstGeom>
          <a:solidFill>
            <a:srgbClr val="2AA2BF"/>
          </a:solidFill>
          <a:ln>
            <a:noFill/>
          </a:ln>
          <a:effectLst>
            <a:outerShdw blurRad="50800" dist="381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29"/>
          <p:cNvSpPr/>
          <p:nvPr/>
        </p:nvSpPr>
        <p:spPr>
          <a:xfrm>
            <a:off x="3599383" y="1524000"/>
            <a:ext cx="3413760" cy="195072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29"/>
          <p:cNvSpPr txBox="1"/>
          <p:nvPr/>
        </p:nvSpPr>
        <p:spPr>
          <a:xfrm>
            <a:off x="3599383" y="1524000"/>
            <a:ext cx="3413760" cy="1950720"/>
          </a:xfrm>
          <a:prstGeom prst="rect">
            <a:avLst/>
          </a:prstGeom>
          <a:noFill/>
          <a:ln>
            <a:noFill/>
          </a:ln>
        </p:spPr>
        <p:txBody>
          <a:bodyPr spcFirstLastPara="1" wrap="square" lIns="305800" tIns="0" rIns="305800" bIns="305800" anchor="ctr" anchorCtr="0">
            <a:noAutofit/>
          </a:bodyPr>
          <a:lstStyle/>
          <a:p>
            <a:pPr marL="0" marR="0" lvl="0" indent="0" algn="l" rtl="0">
              <a:lnSpc>
                <a:spcPct val="90000"/>
              </a:lnSpc>
              <a:spcBef>
                <a:spcPts val="0"/>
              </a:spcBef>
              <a:spcAft>
                <a:spcPts val="0"/>
              </a:spcAft>
              <a:buClr>
                <a:srgbClr val="000000"/>
              </a:buClr>
              <a:buSzPts val="4300"/>
              <a:buFont typeface="Arial"/>
              <a:buNone/>
            </a:pPr>
            <a:r>
              <a:rPr lang="en-US" sz="4300" b="0" i="0" u="none" strike="noStrike" cap="none">
                <a:solidFill>
                  <a:schemeClr val="dk1"/>
                </a:solidFill>
                <a:latin typeface="Rambla"/>
                <a:ea typeface="Rambla"/>
                <a:cs typeface="Rambla"/>
                <a:sym typeface="Rambla"/>
              </a:rPr>
              <a:t>Public Forecaster</a:t>
            </a:r>
            <a:endParaRPr sz="4300" b="0" i="0" u="none" strike="noStrike" cap="none">
              <a:solidFill>
                <a:schemeClr val="dk1"/>
              </a:solidFill>
              <a:latin typeface="Rambla"/>
              <a:ea typeface="Rambla"/>
              <a:cs typeface="Rambla"/>
              <a:sym typeface="Rambla"/>
            </a:endParaRPr>
          </a:p>
        </p:txBody>
      </p:sp>
      <p:sp>
        <p:nvSpPr>
          <p:cNvPr id="264" name="Google Shape;264;p29"/>
          <p:cNvSpPr/>
          <p:nvPr/>
        </p:nvSpPr>
        <p:spPr>
          <a:xfrm>
            <a:off x="2130856" y="3637280"/>
            <a:ext cx="2011680" cy="1950720"/>
          </a:xfrm>
          <a:prstGeom prst="downArrow">
            <a:avLst>
              <a:gd name="adj1" fmla="val 50000"/>
              <a:gd name="adj2" fmla="val 50000"/>
            </a:avLst>
          </a:prstGeom>
          <a:solidFill>
            <a:srgbClr val="2AA2BF"/>
          </a:solidFill>
          <a:ln>
            <a:noFill/>
          </a:ln>
          <a:effectLst>
            <a:outerShdw blurRad="50800" dist="381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29"/>
          <p:cNvSpPr/>
          <p:nvPr/>
        </p:nvSpPr>
        <p:spPr>
          <a:xfrm>
            <a:off x="4202887" y="3637280"/>
            <a:ext cx="3413760" cy="195072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29"/>
          <p:cNvSpPr txBox="1"/>
          <p:nvPr/>
        </p:nvSpPr>
        <p:spPr>
          <a:xfrm>
            <a:off x="4202887" y="3637280"/>
            <a:ext cx="3413760" cy="1950720"/>
          </a:xfrm>
          <a:prstGeom prst="rect">
            <a:avLst/>
          </a:prstGeom>
          <a:noFill/>
          <a:ln>
            <a:noFill/>
          </a:ln>
        </p:spPr>
        <p:txBody>
          <a:bodyPr spcFirstLastPara="1" wrap="square" lIns="305800" tIns="0" rIns="305800" bIns="305800" anchor="ctr" anchorCtr="0">
            <a:noAutofit/>
          </a:bodyPr>
          <a:lstStyle/>
          <a:p>
            <a:pPr marL="0" marR="0" lvl="0" indent="0" algn="l" rtl="0">
              <a:lnSpc>
                <a:spcPct val="90000"/>
              </a:lnSpc>
              <a:spcBef>
                <a:spcPts val="0"/>
              </a:spcBef>
              <a:spcAft>
                <a:spcPts val="0"/>
              </a:spcAft>
              <a:buClr>
                <a:srgbClr val="000000"/>
              </a:buClr>
              <a:buSzPts val="4300"/>
              <a:buFont typeface="Arial"/>
              <a:buNone/>
            </a:pPr>
            <a:r>
              <a:rPr lang="en-US" sz="4300" b="0" i="0" u="none" strike="noStrike" cap="none">
                <a:solidFill>
                  <a:schemeClr val="dk1"/>
                </a:solidFill>
                <a:latin typeface="Rambla"/>
                <a:ea typeface="Rambla"/>
                <a:cs typeface="Rambla"/>
                <a:sym typeface="Rambla"/>
              </a:rPr>
              <a:t>Aviation Forecaster</a:t>
            </a:r>
            <a:endParaRPr sz="4300" b="0" i="0" u="none" strike="noStrike" cap="none">
              <a:solidFill>
                <a:schemeClr val="dk1"/>
              </a:solidFill>
              <a:latin typeface="Rambla"/>
              <a:ea typeface="Rambla"/>
              <a:cs typeface="Rambla"/>
              <a:sym typeface="Rambl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1"/>
                                        </p:tgtEl>
                                        <p:attrNameLst>
                                          <p:attrName>style.visibility</p:attrName>
                                        </p:attrNameLst>
                                      </p:cBhvr>
                                      <p:to>
                                        <p:strVal val="visible"/>
                                      </p:to>
                                    </p:set>
                                    <p:anim calcmode="lin" valueType="num">
                                      <p:cBhvr additive="base">
                                        <p:cTn id="7" dur="1000"/>
                                        <p:tgtEl>
                                          <p:spTgt spid="261"/>
                                        </p:tgtEl>
                                        <p:attrNameLst>
                                          <p:attrName>ppt_y</p:attrName>
                                        </p:attrNameLst>
                                      </p:cBhvr>
                                      <p:tavLst>
                                        <p:tav tm="0">
                                          <p:val>
                                            <p:strVal val="#ppt_y+1"/>
                                          </p:val>
                                        </p:tav>
                                        <p:tav tm="100000">
                                          <p:val>
                                            <p:strVal val="#ppt_y"/>
                                          </p:val>
                                        </p:tav>
                                      </p:tavLst>
                                    </p:anim>
                                  </p:childTnLst>
                                </p:cTn>
                              </p:par>
                              <p:par>
                                <p:cTn id="8" presetID="2" presetClass="entr" presetSubtype="8" fill="hold" nodeType="withEffect">
                                  <p:stCondLst>
                                    <p:cond delay="0"/>
                                  </p:stCondLst>
                                  <p:childTnLst>
                                    <p:set>
                                      <p:cBhvr>
                                        <p:cTn id="9" dur="1" fill="hold">
                                          <p:stCondLst>
                                            <p:cond delay="0"/>
                                          </p:stCondLst>
                                        </p:cTn>
                                        <p:tgtEl>
                                          <p:spTgt spid="262"/>
                                        </p:tgtEl>
                                        <p:attrNameLst>
                                          <p:attrName>style.visibility</p:attrName>
                                        </p:attrNameLst>
                                      </p:cBhvr>
                                      <p:to>
                                        <p:strVal val="visible"/>
                                      </p:to>
                                    </p:set>
                                    <p:anim calcmode="lin" valueType="num">
                                      <p:cBhvr additive="base">
                                        <p:cTn id="10" dur="1000"/>
                                        <p:tgtEl>
                                          <p:spTgt spid="262"/>
                                        </p:tgtEl>
                                        <p:attrNameLst>
                                          <p:attrName>ppt_x</p:attrName>
                                        </p:attrNameLst>
                                      </p:cBhvr>
                                      <p:tavLst>
                                        <p:tav tm="0">
                                          <p:val>
                                            <p:strVal val="#ppt_x-1"/>
                                          </p:val>
                                        </p:tav>
                                        <p:tav tm="100000">
                                          <p:val>
                                            <p:strVal val="#ppt_x"/>
                                          </p:val>
                                        </p:tav>
                                      </p:tavLst>
                                    </p:anim>
                                  </p:childTnLst>
                                </p:cTn>
                              </p:par>
                              <p:par>
                                <p:cTn id="11" presetID="2" presetClass="entr" presetSubtype="4" fill="hold" nodeType="withEffect">
                                  <p:stCondLst>
                                    <p:cond delay="0"/>
                                  </p:stCondLst>
                                  <p:childTnLst>
                                    <p:set>
                                      <p:cBhvr>
                                        <p:cTn id="12" dur="1" fill="hold">
                                          <p:stCondLst>
                                            <p:cond delay="0"/>
                                          </p:stCondLst>
                                        </p:cTn>
                                        <p:tgtEl>
                                          <p:spTgt spid="263"/>
                                        </p:tgtEl>
                                        <p:attrNameLst>
                                          <p:attrName>style.visibility</p:attrName>
                                        </p:attrNameLst>
                                      </p:cBhvr>
                                      <p:to>
                                        <p:strVal val="visible"/>
                                      </p:to>
                                    </p:set>
                                    <p:anim calcmode="lin" valueType="num">
                                      <p:cBhvr additive="base">
                                        <p:cTn id="13" dur="1000"/>
                                        <p:tgtEl>
                                          <p:spTgt spid="26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264"/>
                                        </p:tgtEl>
                                        <p:attrNameLst>
                                          <p:attrName>style.visibility</p:attrName>
                                        </p:attrNameLst>
                                      </p:cBhvr>
                                      <p:to>
                                        <p:strVal val="visible"/>
                                      </p:to>
                                    </p:set>
                                    <p:anim calcmode="lin" valueType="num">
                                      <p:cBhvr additive="base">
                                        <p:cTn id="18" dur="1000"/>
                                        <p:tgtEl>
                                          <p:spTgt spid="264"/>
                                        </p:tgtEl>
                                        <p:attrNameLst>
                                          <p:attrName>ppt_y</p:attrName>
                                        </p:attrNameLst>
                                      </p:cBhvr>
                                      <p:tavLst>
                                        <p:tav tm="0">
                                          <p:val>
                                            <p:strVal val="#ppt_y-1"/>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266"/>
                                        </p:tgtEl>
                                        <p:attrNameLst>
                                          <p:attrName>style.visibility</p:attrName>
                                        </p:attrNameLst>
                                      </p:cBhvr>
                                      <p:to>
                                        <p:strVal val="visible"/>
                                      </p:to>
                                    </p:set>
                                    <p:anim calcmode="lin" valueType="num">
                                      <p:cBhvr additive="base">
                                        <p:cTn id="21" dur="1000"/>
                                        <p:tgtEl>
                                          <p:spTgt spid="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0"/>
          <p:cNvSpPr txBox="1">
            <a:spLocks noGrp="1"/>
          </p:cNvSpPr>
          <p:nvPr>
            <p:ph type="body" idx="1"/>
          </p:nvPr>
        </p:nvSpPr>
        <p:spPr>
          <a:xfrm>
            <a:off x="457200" y="1600200"/>
            <a:ext cx="8229600" cy="5105400"/>
          </a:xfrm>
          <a:prstGeom prst="rect">
            <a:avLst/>
          </a:prstGeom>
          <a:noFill/>
          <a:ln>
            <a:noFill/>
          </a:ln>
        </p:spPr>
        <p:txBody>
          <a:bodyPr spcFirstLastPara="1" wrap="square" lIns="91425" tIns="45700" rIns="91425" bIns="45700" anchor="t" anchorCtr="0">
            <a:noAutofit/>
          </a:bodyPr>
          <a:lstStyle/>
          <a:p>
            <a:pPr marL="365760" marR="0" lvl="0" indent="-256032" algn="l" rtl="0">
              <a:lnSpc>
                <a:spcPct val="100000"/>
              </a:lnSpc>
              <a:spcBef>
                <a:spcPts val="0"/>
              </a:spcBef>
              <a:spcAft>
                <a:spcPts val="0"/>
              </a:spcAft>
              <a:buClr>
                <a:schemeClr val="accent1"/>
              </a:buClr>
              <a:buSzPts val="1836"/>
              <a:buFont typeface="Noto Sans Symbols"/>
              <a:buChar char="▶"/>
            </a:pPr>
            <a:r>
              <a:rPr lang="en-US" sz="2700" b="0" i="0" u="none" strike="noStrike" cap="none">
                <a:solidFill>
                  <a:schemeClr val="dk1"/>
                </a:solidFill>
                <a:latin typeface="Rambla"/>
                <a:ea typeface="Rambla"/>
                <a:cs typeface="Rambla"/>
                <a:sym typeface="Rambla"/>
              </a:rPr>
              <a:t>Communicate</a:t>
            </a:r>
            <a:endParaRPr sz="2700" b="0" i="0" u="none" strike="noStrike" cap="none">
              <a:solidFill>
                <a:schemeClr val="dk1"/>
              </a:solidFill>
              <a:latin typeface="Rambla"/>
              <a:ea typeface="Rambla"/>
              <a:cs typeface="Rambla"/>
              <a:sym typeface="Rambla"/>
            </a:endParaRPr>
          </a:p>
          <a:p>
            <a:pPr marL="365760" marR="0" lvl="0" indent="-256032" algn="l" rtl="0">
              <a:lnSpc>
                <a:spcPct val="100000"/>
              </a:lnSpc>
              <a:spcBef>
                <a:spcPts val="400"/>
              </a:spcBef>
              <a:spcAft>
                <a:spcPts val="0"/>
              </a:spcAft>
              <a:buClr>
                <a:schemeClr val="accent1"/>
              </a:buClr>
              <a:buSzPts val="1836"/>
              <a:buFont typeface="Noto Sans Symbols"/>
              <a:buChar char="▶"/>
            </a:pPr>
            <a:r>
              <a:rPr lang="en-US" sz="2700" b="0" i="0" u="none" strike="noStrike" cap="none">
                <a:solidFill>
                  <a:schemeClr val="dk1"/>
                </a:solidFill>
                <a:latin typeface="Rambla"/>
                <a:ea typeface="Rambla"/>
                <a:cs typeface="Rambla"/>
                <a:sym typeface="Rambla"/>
              </a:rPr>
              <a:t>Rethink forecast duties (experiment)</a:t>
            </a:r>
            <a:endParaRPr sz="2700" b="0" i="0" u="none" strike="noStrike" cap="none">
              <a:solidFill>
                <a:schemeClr val="dk1"/>
              </a:solidFill>
              <a:latin typeface="Rambla"/>
              <a:ea typeface="Rambla"/>
              <a:cs typeface="Rambla"/>
              <a:sym typeface="Rambla"/>
            </a:endParaRPr>
          </a:p>
        </p:txBody>
      </p:sp>
      <p:sp>
        <p:nvSpPr>
          <p:cNvPr id="273" name="Google Shape;273;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100"/>
              <a:buFont typeface="Rambla"/>
              <a:buNone/>
            </a:pPr>
            <a:r>
              <a:rPr lang="en-US" sz="4100" b="1" i="0" u="none" strike="noStrike" cap="none">
                <a:solidFill>
                  <a:schemeClr val="dk2"/>
                </a:solidFill>
                <a:latin typeface="Rambla"/>
                <a:ea typeface="Rambla"/>
                <a:cs typeface="Rambla"/>
                <a:sym typeface="Rambla"/>
              </a:rPr>
              <a:t>Recommendation</a:t>
            </a:r>
            <a:endParaRPr sz="4100" b="1" i="0" u="none" strike="noStrike" cap="none">
              <a:solidFill>
                <a:schemeClr val="dk2"/>
              </a:solidFill>
              <a:latin typeface="Rambla"/>
              <a:ea typeface="Rambla"/>
              <a:cs typeface="Rambla"/>
              <a:sym typeface="Rambla"/>
            </a:endParaRPr>
          </a:p>
        </p:txBody>
      </p:sp>
      <p:pic>
        <p:nvPicPr>
          <p:cNvPr id="274" name="Google Shape;274;p30"/>
          <p:cNvPicPr preferRelativeResize="0"/>
          <p:nvPr/>
        </p:nvPicPr>
        <p:blipFill rotWithShape="1">
          <a:blip r:embed="rId3">
            <a:alphaModFix/>
          </a:blip>
          <a:srcRect/>
          <a:stretch/>
        </p:blipFill>
        <p:spPr>
          <a:xfrm>
            <a:off x="2781300" y="2590800"/>
            <a:ext cx="5600700" cy="3733800"/>
          </a:xfrm>
          <a:prstGeom prst="rect">
            <a:avLst/>
          </a:prstGeom>
          <a:noFill/>
          <a:ln>
            <a:noFill/>
          </a:ln>
        </p:spPr>
      </p:pic>
      <p:sp>
        <p:nvSpPr>
          <p:cNvPr id="275" name="Google Shape;275;p30"/>
          <p:cNvSpPr txBox="1"/>
          <p:nvPr/>
        </p:nvSpPr>
        <p:spPr>
          <a:xfrm>
            <a:off x="228600" y="2743200"/>
            <a:ext cx="2286000" cy="369332"/>
          </a:xfrm>
          <a:prstGeom prst="rect">
            <a:avLst/>
          </a:prstGeom>
          <a:noFill/>
          <a:ln>
            <a:noFill/>
          </a:ln>
        </p:spPr>
        <p:txBody>
          <a:bodyPr spcFirstLastPara="1" wrap="square" lIns="91425" tIns="45700" rIns="91425" bIns="45700" anchor="t" anchorCtr="0">
            <a:noAutofit/>
          </a:bodyPr>
          <a:lstStyle/>
          <a:p>
            <a:pPr marL="285750" marR="0" lvl="0" indent="-171450" algn="l" rtl="0">
              <a:lnSpc>
                <a:spcPct val="100000"/>
              </a:lnSpc>
              <a:spcBef>
                <a:spcPts val="0"/>
              </a:spcBef>
              <a:spcAft>
                <a:spcPts val="0"/>
              </a:spcAft>
              <a:buClr>
                <a:schemeClr val="dk1"/>
              </a:buClr>
              <a:buSzPts val="1800"/>
              <a:buFont typeface="Noto Sans Symbols"/>
              <a:buNone/>
            </a:pPr>
            <a:endParaRPr sz="1800" b="0" i="0" u="none" strike="noStrike" cap="none">
              <a:solidFill>
                <a:schemeClr val="dk1"/>
              </a:solidFill>
              <a:latin typeface="Rambla"/>
              <a:ea typeface="Rambla"/>
              <a:cs typeface="Rambla"/>
              <a:sym typeface="Rambl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72">
                                            <p:txEl>
                                              <p:pRg st="0" end="0"/>
                                            </p:txEl>
                                          </p:spTgt>
                                        </p:tgtEl>
                                        <p:attrNameLst>
                                          <p:attrName>style.visibility</p:attrName>
                                        </p:attrNameLst>
                                      </p:cBhvr>
                                      <p:to>
                                        <p:strVal val="visible"/>
                                      </p:to>
                                    </p:set>
                                    <p:anim calcmode="lin" valueType="num">
                                      <p:cBhvr additive="base">
                                        <p:cTn id="7" dur="1000"/>
                                        <p:tgtEl>
                                          <p:spTgt spid="272">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72">
                                            <p:txEl>
                                              <p:pRg st="1" end="1"/>
                                            </p:txEl>
                                          </p:spTgt>
                                        </p:tgtEl>
                                        <p:attrNameLst>
                                          <p:attrName>style.visibility</p:attrName>
                                        </p:attrNameLst>
                                      </p:cBhvr>
                                      <p:to>
                                        <p:strVal val="visible"/>
                                      </p:to>
                                    </p:set>
                                    <p:anim calcmode="lin" valueType="num">
                                      <p:cBhvr additive="base">
                                        <p:cTn id="12" dur="1000"/>
                                        <p:tgtEl>
                                          <p:spTgt spid="272">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1"/>
          <p:cNvSpPr txBox="1">
            <a:spLocks noGrp="1"/>
          </p:cNvSpPr>
          <p:nvPr>
            <p:ph type="body" idx="1"/>
          </p:nvPr>
        </p:nvSpPr>
        <p:spPr>
          <a:xfrm>
            <a:off x="457200" y="1600200"/>
            <a:ext cx="8229600" cy="5105400"/>
          </a:xfrm>
          <a:prstGeom prst="rect">
            <a:avLst/>
          </a:prstGeom>
          <a:noFill/>
          <a:ln>
            <a:noFill/>
          </a:ln>
        </p:spPr>
        <p:txBody>
          <a:bodyPr spcFirstLastPara="1" wrap="square" lIns="91425" tIns="45700" rIns="91425" bIns="45700" anchor="t" anchorCtr="0">
            <a:noAutofit/>
          </a:bodyPr>
          <a:lstStyle/>
          <a:p>
            <a:pPr marL="365760" marR="0" lvl="0" indent="-256032" algn="l" rtl="0">
              <a:lnSpc>
                <a:spcPct val="100000"/>
              </a:lnSpc>
              <a:spcBef>
                <a:spcPts val="0"/>
              </a:spcBef>
              <a:spcAft>
                <a:spcPts val="0"/>
              </a:spcAft>
              <a:buClr>
                <a:schemeClr val="accent1"/>
              </a:buClr>
              <a:buSzPts val="1836"/>
              <a:buFont typeface="Noto Sans Symbols"/>
              <a:buChar char="▶"/>
            </a:pPr>
            <a:r>
              <a:rPr lang="en-US" sz="2700" b="0" i="0" u="none" strike="noStrike" cap="none">
                <a:solidFill>
                  <a:schemeClr val="dk1"/>
                </a:solidFill>
                <a:latin typeface="Rambla"/>
                <a:ea typeface="Rambla"/>
                <a:cs typeface="Rambla"/>
                <a:sym typeface="Rambla"/>
              </a:rPr>
              <a:t>Some less/never-used elements may appear more with DAS</a:t>
            </a:r>
            <a:endParaRPr sz="2700" b="0" i="0" u="none" strike="noStrike" cap="none">
              <a:solidFill>
                <a:schemeClr val="dk1"/>
              </a:solidFill>
              <a:latin typeface="Rambla"/>
              <a:ea typeface="Rambla"/>
              <a:cs typeface="Rambla"/>
              <a:sym typeface="Rambla"/>
            </a:endParaRPr>
          </a:p>
          <a:p>
            <a:pPr marL="621792" marR="0" lvl="1" indent="-228600" algn="l" rtl="0">
              <a:lnSpc>
                <a:spcPct val="100000"/>
              </a:lnSpc>
              <a:spcBef>
                <a:spcPts val="324"/>
              </a:spcBef>
              <a:spcAft>
                <a:spcPts val="0"/>
              </a:spcAft>
              <a:buClr>
                <a:schemeClr val="accent1"/>
              </a:buClr>
              <a:buSzPts val="2300"/>
              <a:buFont typeface="Verdana"/>
              <a:buChar char="◦"/>
            </a:pPr>
            <a:r>
              <a:rPr lang="en-US" sz="2300" b="0" i="0" u="none" strike="noStrike" cap="none">
                <a:solidFill>
                  <a:schemeClr val="dk1"/>
                </a:solidFill>
                <a:latin typeface="Rambla"/>
                <a:ea typeface="Rambla"/>
                <a:cs typeface="Rambla"/>
                <a:sym typeface="Rambla"/>
              </a:rPr>
              <a:t>PROB30</a:t>
            </a:r>
            <a:endParaRPr sz="2300" b="0" i="0" u="none" strike="noStrike" cap="none">
              <a:solidFill>
                <a:schemeClr val="dk1"/>
              </a:solidFill>
              <a:latin typeface="Rambla"/>
              <a:ea typeface="Rambla"/>
              <a:cs typeface="Rambla"/>
              <a:sym typeface="Rambla"/>
            </a:endParaRPr>
          </a:p>
          <a:p>
            <a:pPr marL="621792" marR="0" lvl="1" indent="-228600" algn="l" rtl="0">
              <a:lnSpc>
                <a:spcPct val="100000"/>
              </a:lnSpc>
              <a:spcBef>
                <a:spcPts val="324"/>
              </a:spcBef>
              <a:spcAft>
                <a:spcPts val="0"/>
              </a:spcAft>
              <a:buClr>
                <a:schemeClr val="accent1"/>
              </a:buClr>
              <a:buSzPts val="2300"/>
              <a:buFont typeface="Verdana"/>
              <a:buChar char="◦"/>
            </a:pPr>
            <a:r>
              <a:rPr lang="en-US" sz="2300" b="0" i="0" u="none" strike="noStrike" cap="none">
                <a:solidFill>
                  <a:schemeClr val="dk1"/>
                </a:solidFill>
                <a:latin typeface="Rambla"/>
                <a:ea typeface="Rambla"/>
                <a:cs typeface="Rambla"/>
                <a:sym typeface="Rambla"/>
              </a:rPr>
              <a:t>LLWS</a:t>
            </a:r>
            <a:endParaRPr sz="2300" b="0" i="0" u="none" strike="noStrike" cap="none">
              <a:solidFill>
                <a:schemeClr val="dk1"/>
              </a:solidFill>
              <a:latin typeface="Rambla"/>
              <a:ea typeface="Rambla"/>
              <a:cs typeface="Rambla"/>
              <a:sym typeface="Rambla"/>
            </a:endParaRPr>
          </a:p>
        </p:txBody>
      </p:sp>
      <p:sp>
        <p:nvSpPr>
          <p:cNvPr id="282" name="Google Shape;282;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100"/>
              <a:buFont typeface="Rambla"/>
              <a:buNone/>
            </a:pPr>
            <a:r>
              <a:rPr lang="en-US" sz="4100" b="1" i="0" u="none" strike="noStrike" cap="none">
                <a:solidFill>
                  <a:schemeClr val="dk2"/>
                </a:solidFill>
                <a:latin typeface="Rambla"/>
                <a:ea typeface="Rambla"/>
                <a:cs typeface="Rambla"/>
                <a:sym typeface="Rambla"/>
              </a:rPr>
              <a:t>Struggle – Partner Confusion</a:t>
            </a:r>
            <a:endParaRPr sz="4100" b="1" i="0" u="none" strike="noStrike" cap="none">
              <a:solidFill>
                <a:schemeClr val="dk2"/>
              </a:solidFill>
              <a:latin typeface="Rambla"/>
              <a:ea typeface="Rambla"/>
              <a:cs typeface="Rambla"/>
              <a:sym typeface="Rambl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1">
                                            <p:txEl>
                                              <p:pRg st="0" end="0"/>
                                            </p:txEl>
                                          </p:spTgt>
                                        </p:tgtEl>
                                        <p:attrNameLst>
                                          <p:attrName>style.visibility</p:attrName>
                                        </p:attrNameLst>
                                      </p:cBhvr>
                                      <p:to>
                                        <p:strVal val="visible"/>
                                      </p:to>
                                    </p:set>
                                    <p:anim calcmode="lin" valueType="num">
                                      <p:cBhvr additive="base">
                                        <p:cTn id="7" dur="1000"/>
                                        <p:tgtEl>
                                          <p:spTgt spid="281">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81">
                                            <p:txEl>
                                              <p:pRg st="1" end="1"/>
                                            </p:txEl>
                                          </p:spTgt>
                                        </p:tgtEl>
                                        <p:attrNameLst>
                                          <p:attrName>style.visibility</p:attrName>
                                        </p:attrNameLst>
                                      </p:cBhvr>
                                      <p:to>
                                        <p:strVal val="visible"/>
                                      </p:to>
                                    </p:set>
                                    <p:anim calcmode="lin" valueType="num">
                                      <p:cBhvr additive="base">
                                        <p:cTn id="12" dur="1000"/>
                                        <p:tgtEl>
                                          <p:spTgt spid="281">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81">
                                            <p:txEl>
                                              <p:pRg st="2" end="2"/>
                                            </p:txEl>
                                          </p:spTgt>
                                        </p:tgtEl>
                                        <p:attrNameLst>
                                          <p:attrName>style.visibility</p:attrName>
                                        </p:attrNameLst>
                                      </p:cBhvr>
                                      <p:to>
                                        <p:strVal val="visible"/>
                                      </p:to>
                                    </p:set>
                                    <p:anim calcmode="lin" valueType="num">
                                      <p:cBhvr additive="base">
                                        <p:cTn id="17" dur="1000"/>
                                        <p:tgtEl>
                                          <p:spTgt spid="281">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4"/>
          <p:cNvSpPr txBox="1">
            <a:spLocks noGrp="1"/>
          </p:cNvSpPr>
          <p:nvPr>
            <p:ph type="ctrTitle"/>
          </p:nvPr>
        </p:nvSpPr>
        <p:spPr>
          <a:xfrm>
            <a:off x="685800" y="1752601"/>
            <a:ext cx="7772400" cy="182976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2"/>
              </a:buClr>
              <a:buSzPts val="4800"/>
              <a:buFont typeface="Rambla"/>
              <a:buNone/>
            </a:pPr>
            <a:r>
              <a:rPr lang="en-US" sz="4800" b="1" i="0" u="none" strike="noStrike" cap="none">
                <a:solidFill>
                  <a:schemeClr val="dk2"/>
                </a:solidFill>
                <a:latin typeface="Rambla"/>
                <a:ea typeface="Rambla"/>
                <a:cs typeface="Rambla"/>
                <a:sym typeface="Rambla"/>
              </a:rPr>
              <a:t>Successes</a:t>
            </a:r>
            <a:endParaRPr sz="4800" b="1" i="0" u="none" strike="noStrike" cap="none">
              <a:solidFill>
                <a:schemeClr val="dk2"/>
              </a:solidFill>
              <a:latin typeface="Rambla"/>
              <a:ea typeface="Rambla"/>
              <a:cs typeface="Rambla"/>
              <a:sym typeface="Rambl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2"/>
          <p:cNvSpPr txBox="1">
            <a:spLocks noGrp="1"/>
          </p:cNvSpPr>
          <p:nvPr>
            <p:ph type="body" idx="1"/>
          </p:nvPr>
        </p:nvSpPr>
        <p:spPr>
          <a:xfrm>
            <a:off x="457200" y="1600200"/>
            <a:ext cx="4343400" cy="1512300"/>
          </a:xfrm>
          <a:prstGeom prst="rect">
            <a:avLst/>
          </a:prstGeom>
          <a:noFill/>
          <a:ln>
            <a:noFill/>
          </a:ln>
        </p:spPr>
        <p:txBody>
          <a:bodyPr spcFirstLastPara="1" wrap="square" lIns="91425" tIns="45700" rIns="91425" bIns="45700" anchor="t" anchorCtr="0">
            <a:noAutofit/>
          </a:bodyPr>
          <a:lstStyle/>
          <a:p>
            <a:pPr marL="365760" marR="0" lvl="0" indent="-256032" algn="l" rtl="0">
              <a:lnSpc>
                <a:spcPct val="100000"/>
              </a:lnSpc>
              <a:spcBef>
                <a:spcPts val="0"/>
              </a:spcBef>
              <a:spcAft>
                <a:spcPts val="0"/>
              </a:spcAft>
              <a:buClr>
                <a:schemeClr val="accent1"/>
              </a:buClr>
              <a:buSzPts val="1836"/>
              <a:buFont typeface="Noto Sans Symbols"/>
              <a:buChar char="▶"/>
            </a:pPr>
            <a:r>
              <a:rPr lang="en-US" sz="2700" b="0" i="0" u="none" strike="noStrike" cap="none">
                <a:solidFill>
                  <a:schemeClr val="dk1"/>
                </a:solidFill>
                <a:latin typeface="Rambla"/>
                <a:ea typeface="Rambla"/>
                <a:cs typeface="Rambla"/>
                <a:sym typeface="Rambla"/>
              </a:rPr>
              <a:t>Local outreach</a:t>
            </a:r>
            <a:endParaRPr sz="2700" b="0" i="0" u="none" strike="noStrike" cap="none">
              <a:solidFill>
                <a:schemeClr val="dk1"/>
              </a:solidFill>
              <a:latin typeface="Rambla"/>
              <a:ea typeface="Rambla"/>
              <a:cs typeface="Rambla"/>
              <a:sym typeface="Rambla"/>
            </a:endParaRPr>
          </a:p>
          <a:p>
            <a:pPr marL="621792" marR="0" lvl="1" indent="-228600" algn="l" rtl="0">
              <a:lnSpc>
                <a:spcPct val="100000"/>
              </a:lnSpc>
              <a:spcBef>
                <a:spcPts val="324"/>
              </a:spcBef>
              <a:spcAft>
                <a:spcPts val="0"/>
              </a:spcAft>
              <a:buClr>
                <a:schemeClr val="accent1"/>
              </a:buClr>
              <a:buSzPts val="2300"/>
              <a:buFont typeface="Verdana"/>
              <a:buChar char="◦"/>
            </a:pPr>
            <a:r>
              <a:rPr lang="en-US" sz="2300" b="0" i="0" u="none" strike="noStrike" cap="none">
                <a:solidFill>
                  <a:schemeClr val="dk1"/>
                </a:solidFill>
                <a:latin typeface="Rambla"/>
                <a:ea typeface="Rambla"/>
                <a:cs typeface="Rambla"/>
                <a:sym typeface="Rambla"/>
              </a:rPr>
              <a:t>Great Falls office ➔ gave presentations to local users</a:t>
            </a:r>
            <a:endParaRPr sz="2300" b="0" i="0" u="none" strike="noStrike" cap="none">
              <a:solidFill>
                <a:schemeClr val="dk1"/>
              </a:solidFill>
              <a:latin typeface="Rambla"/>
              <a:ea typeface="Rambla"/>
              <a:cs typeface="Rambla"/>
              <a:sym typeface="Rambla"/>
            </a:endParaRPr>
          </a:p>
        </p:txBody>
      </p:sp>
      <p:sp>
        <p:nvSpPr>
          <p:cNvPr id="289" name="Google Shape;289;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100"/>
              <a:buFont typeface="Rambla"/>
              <a:buNone/>
            </a:pPr>
            <a:r>
              <a:rPr lang="en-US" sz="4100" b="1" i="0" u="none" strike="noStrike" cap="none">
                <a:solidFill>
                  <a:schemeClr val="dk2"/>
                </a:solidFill>
                <a:latin typeface="Rambla"/>
                <a:ea typeface="Rambla"/>
                <a:cs typeface="Rambla"/>
                <a:sym typeface="Rambla"/>
              </a:rPr>
              <a:t>Recommendation</a:t>
            </a:r>
            <a:endParaRPr sz="4100" b="1" i="0" u="none" strike="noStrike" cap="none">
              <a:solidFill>
                <a:schemeClr val="dk2"/>
              </a:solidFill>
              <a:latin typeface="Rambla"/>
              <a:ea typeface="Rambla"/>
              <a:cs typeface="Rambla"/>
              <a:sym typeface="Rambla"/>
            </a:endParaRPr>
          </a:p>
        </p:txBody>
      </p:sp>
      <p:sp>
        <p:nvSpPr>
          <p:cNvPr id="290" name="Google Shape;290;p32"/>
          <p:cNvSpPr txBox="1"/>
          <p:nvPr/>
        </p:nvSpPr>
        <p:spPr>
          <a:xfrm>
            <a:off x="228600" y="2743200"/>
            <a:ext cx="2286000" cy="369332"/>
          </a:xfrm>
          <a:prstGeom prst="rect">
            <a:avLst/>
          </a:prstGeom>
          <a:noFill/>
          <a:ln>
            <a:noFill/>
          </a:ln>
        </p:spPr>
        <p:txBody>
          <a:bodyPr spcFirstLastPara="1" wrap="square" lIns="91425" tIns="45700" rIns="91425" bIns="45700" anchor="t" anchorCtr="0">
            <a:noAutofit/>
          </a:bodyPr>
          <a:lstStyle/>
          <a:p>
            <a:pPr marL="285750" marR="0" lvl="0" indent="-171450" algn="l" rtl="0">
              <a:lnSpc>
                <a:spcPct val="100000"/>
              </a:lnSpc>
              <a:spcBef>
                <a:spcPts val="0"/>
              </a:spcBef>
              <a:spcAft>
                <a:spcPts val="0"/>
              </a:spcAft>
              <a:buClr>
                <a:schemeClr val="dk1"/>
              </a:buClr>
              <a:buSzPts val="1800"/>
              <a:buFont typeface="Noto Sans Symbols"/>
              <a:buNone/>
            </a:pPr>
            <a:endParaRPr sz="1800" b="0" i="0" u="none" strike="noStrike" cap="none">
              <a:solidFill>
                <a:schemeClr val="dk1"/>
              </a:solidFill>
              <a:latin typeface="Rambla"/>
              <a:ea typeface="Rambla"/>
              <a:cs typeface="Rambla"/>
              <a:sym typeface="Rambla"/>
            </a:endParaRPr>
          </a:p>
        </p:txBody>
      </p:sp>
      <p:sp>
        <p:nvSpPr>
          <p:cNvPr id="291" name="Google Shape;291;p32"/>
          <p:cNvSpPr txBox="1">
            <a:spLocks noGrp="1"/>
          </p:cNvSpPr>
          <p:nvPr>
            <p:ph type="body" idx="1"/>
          </p:nvPr>
        </p:nvSpPr>
        <p:spPr>
          <a:xfrm>
            <a:off x="457200" y="3112525"/>
            <a:ext cx="4343400" cy="1991400"/>
          </a:xfrm>
          <a:prstGeom prst="rect">
            <a:avLst/>
          </a:prstGeom>
          <a:noFill/>
          <a:ln>
            <a:noFill/>
          </a:ln>
        </p:spPr>
        <p:txBody>
          <a:bodyPr spcFirstLastPara="1" wrap="square" lIns="91425" tIns="45700" rIns="91425" bIns="45700" anchor="t" anchorCtr="0">
            <a:noAutofit/>
          </a:bodyPr>
          <a:lstStyle/>
          <a:p>
            <a:pPr marL="365760" marR="0" lvl="0" indent="-256032" algn="l" rtl="0">
              <a:lnSpc>
                <a:spcPct val="100000"/>
              </a:lnSpc>
              <a:spcBef>
                <a:spcPts val="400"/>
              </a:spcBef>
              <a:spcAft>
                <a:spcPts val="0"/>
              </a:spcAft>
              <a:buClr>
                <a:schemeClr val="accent1"/>
              </a:buClr>
              <a:buSzPts val="1836"/>
              <a:buFont typeface="Noto Sans Symbols"/>
              <a:buChar char="▶"/>
            </a:pPr>
            <a:r>
              <a:rPr lang="en-US" sz="2700" b="0" i="0" u="none" strike="noStrike" cap="none">
                <a:solidFill>
                  <a:schemeClr val="dk1"/>
                </a:solidFill>
                <a:latin typeface="Rambla"/>
                <a:ea typeface="Rambla"/>
                <a:cs typeface="Rambla"/>
                <a:sym typeface="Rambla"/>
              </a:rPr>
              <a:t>Request feedback</a:t>
            </a:r>
            <a:endParaRPr sz="2700" b="0" i="0" u="none" strike="noStrike" cap="none">
              <a:solidFill>
                <a:schemeClr val="dk1"/>
              </a:solidFill>
              <a:latin typeface="Rambla"/>
              <a:ea typeface="Rambla"/>
              <a:cs typeface="Rambla"/>
              <a:sym typeface="Rambla"/>
            </a:endParaRPr>
          </a:p>
          <a:p>
            <a:pPr marL="621792" marR="0" lvl="1" indent="-228600" algn="l" rtl="0">
              <a:lnSpc>
                <a:spcPct val="100000"/>
              </a:lnSpc>
              <a:spcBef>
                <a:spcPts val="324"/>
              </a:spcBef>
              <a:spcAft>
                <a:spcPts val="0"/>
              </a:spcAft>
              <a:buClr>
                <a:schemeClr val="accent1"/>
              </a:buClr>
              <a:buSzPts val="2300"/>
              <a:buFont typeface="Verdana"/>
              <a:buChar char="◦"/>
            </a:pPr>
            <a:r>
              <a:rPr lang="en-US" sz="2300" b="0" i="0" u="none" strike="noStrike" cap="none">
                <a:solidFill>
                  <a:schemeClr val="dk1"/>
                </a:solidFill>
                <a:latin typeface="Rambla"/>
                <a:ea typeface="Rambla"/>
                <a:cs typeface="Rambla"/>
                <a:sym typeface="Rambla"/>
              </a:rPr>
              <a:t>Raleigh Office ➔ formatter output adjusted to match partner feedback</a:t>
            </a:r>
            <a:endParaRPr sz="2300" b="0" i="0" u="none" strike="noStrike" cap="none">
              <a:solidFill>
                <a:schemeClr val="dk1"/>
              </a:solidFill>
              <a:latin typeface="Rambla"/>
              <a:ea typeface="Rambla"/>
              <a:cs typeface="Rambla"/>
              <a:sym typeface="Rambla"/>
            </a:endParaRPr>
          </a:p>
        </p:txBody>
      </p:sp>
      <p:grpSp>
        <p:nvGrpSpPr>
          <p:cNvPr id="292" name="Google Shape;292;p32"/>
          <p:cNvGrpSpPr/>
          <p:nvPr/>
        </p:nvGrpSpPr>
        <p:grpSpPr>
          <a:xfrm>
            <a:off x="4800600" y="2607129"/>
            <a:ext cx="3733800" cy="3853746"/>
            <a:chOff x="4800600" y="2607129"/>
            <a:chExt cx="3733800" cy="3853746"/>
          </a:xfrm>
        </p:grpSpPr>
        <p:grpSp>
          <p:nvGrpSpPr>
            <p:cNvPr id="293" name="Google Shape;293;p32"/>
            <p:cNvGrpSpPr/>
            <p:nvPr/>
          </p:nvGrpSpPr>
          <p:grpSpPr>
            <a:xfrm>
              <a:off x="4800600" y="2607129"/>
              <a:ext cx="3733800" cy="3733800"/>
              <a:chOff x="4800600" y="2607129"/>
              <a:chExt cx="3733800" cy="3733800"/>
            </a:xfrm>
          </p:grpSpPr>
          <p:pic>
            <p:nvPicPr>
              <p:cNvPr id="294" name="Google Shape;294;p32"/>
              <p:cNvPicPr preferRelativeResize="0"/>
              <p:nvPr/>
            </p:nvPicPr>
            <p:blipFill rotWithShape="1">
              <a:blip r:embed="rId3">
                <a:alphaModFix/>
              </a:blip>
              <a:srcRect/>
              <a:stretch/>
            </p:blipFill>
            <p:spPr>
              <a:xfrm>
                <a:off x="4800600" y="2607129"/>
                <a:ext cx="3733800" cy="3733800"/>
              </a:xfrm>
              <a:prstGeom prst="rect">
                <a:avLst/>
              </a:prstGeom>
              <a:noFill/>
              <a:ln>
                <a:noFill/>
              </a:ln>
            </p:spPr>
          </p:pic>
          <p:sp>
            <p:nvSpPr>
              <p:cNvPr id="295" name="Google Shape;295;p32"/>
              <p:cNvSpPr txBox="1"/>
              <p:nvPr/>
            </p:nvSpPr>
            <p:spPr>
              <a:xfrm>
                <a:off x="6400800" y="3409146"/>
                <a:ext cx="1676400" cy="4770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500" b="0" i="0" u="none" strike="noStrike" cap="none">
                    <a:solidFill>
                      <a:srgbClr val="FFFF00"/>
                    </a:solidFill>
                    <a:latin typeface="Rambla"/>
                    <a:ea typeface="Rambla"/>
                    <a:cs typeface="Rambla"/>
                    <a:sym typeface="Rambla"/>
                  </a:rPr>
                  <a:t>PROB30</a:t>
                </a:r>
                <a:endParaRPr sz="2500" b="0" i="0" u="none" strike="noStrike" cap="none">
                  <a:solidFill>
                    <a:srgbClr val="FFFF00"/>
                  </a:solidFill>
                  <a:latin typeface="Rambla"/>
                  <a:ea typeface="Rambla"/>
                  <a:cs typeface="Rambla"/>
                  <a:sym typeface="Rambla"/>
                </a:endParaRPr>
              </a:p>
            </p:txBody>
          </p:sp>
        </p:grpSp>
        <p:sp>
          <p:nvSpPr>
            <p:cNvPr id="296" name="Google Shape;296;p32"/>
            <p:cNvSpPr txBox="1"/>
            <p:nvPr/>
          </p:nvSpPr>
          <p:spPr>
            <a:xfrm>
              <a:off x="5270175" y="6021675"/>
              <a:ext cx="1452600" cy="43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Jason Anglin</a:t>
              </a: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8">
                                            <p:txEl>
                                              <p:pRg st="0" end="0"/>
                                            </p:txEl>
                                          </p:spTgt>
                                        </p:tgtEl>
                                        <p:attrNameLst>
                                          <p:attrName>style.visibility</p:attrName>
                                        </p:attrNameLst>
                                      </p:cBhvr>
                                      <p:to>
                                        <p:strVal val="visible"/>
                                      </p:to>
                                    </p:set>
                                    <p:anim calcmode="lin" valueType="num">
                                      <p:cBhvr additive="base">
                                        <p:cTn id="7" dur="1000"/>
                                        <p:tgtEl>
                                          <p:spTgt spid="28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88">
                                            <p:txEl>
                                              <p:pRg st="1" end="1"/>
                                            </p:txEl>
                                          </p:spTgt>
                                        </p:tgtEl>
                                        <p:attrNameLst>
                                          <p:attrName>style.visibility</p:attrName>
                                        </p:attrNameLst>
                                      </p:cBhvr>
                                      <p:to>
                                        <p:strVal val="visible"/>
                                      </p:to>
                                    </p:set>
                                    <p:anim calcmode="lin" valueType="num">
                                      <p:cBhvr additive="base">
                                        <p:cTn id="12" dur="1000"/>
                                        <p:tgtEl>
                                          <p:spTgt spid="288">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92"/>
                                        </p:tgtEl>
                                        <p:attrNameLst>
                                          <p:attrName>style.visibility</p:attrName>
                                        </p:attrNameLst>
                                      </p:cBhvr>
                                      <p:to>
                                        <p:strVal val="visible"/>
                                      </p:to>
                                    </p:set>
                                    <p:anim calcmode="lin" valueType="num">
                                      <p:cBhvr additive="base">
                                        <p:cTn id="17" dur="1000"/>
                                        <p:tgtEl>
                                          <p:spTgt spid="29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91">
                                            <p:txEl>
                                              <p:pRg st="0" end="0"/>
                                            </p:txEl>
                                          </p:spTgt>
                                        </p:tgtEl>
                                        <p:attrNameLst>
                                          <p:attrName>style.visibility</p:attrName>
                                        </p:attrNameLst>
                                      </p:cBhvr>
                                      <p:to>
                                        <p:strVal val="visible"/>
                                      </p:to>
                                    </p:set>
                                    <p:anim calcmode="lin" valueType="num">
                                      <p:cBhvr additive="base">
                                        <p:cTn id="22" dur="1000"/>
                                        <p:tgtEl>
                                          <p:spTgt spid="291">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91">
                                            <p:txEl>
                                              <p:pRg st="1" end="1"/>
                                            </p:txEl>
                                          </p:spTgt>
                                        </p:tgtEl>
                                        <p:attrNameLst>
                                          <p:attrName>style.visibility</p:attrName>
                                        </p:attrNameLst>
                                      </p:cBhvr>
                                      <p:to>
                                        <p:strVal val="visible"/>
                                      </p:to>
                                    </p:set>
                                    <p:anim calcmode="lin" valueType="num">
                                      <p:cBhvr additive="base">
                                        <p:cTn id="27" dur="1000"/>
                                        <p:tgtEl>
                                          <p:spTgt spid="291">
                                            <p:txEl>
                                              <p:pRg st="1" end="1"/>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3"/>
          <p:cNvSpPr txBox="1">
            <a:spLocks noGrp="1"/>
          </p:cNvSpPr>
          <p:nvPr>
            <p:ph type="body" idx="1"/>
          </p:nvPr>
        </p:nvSpPr>
        <p:spPr>
          <a:xfrm>
            <a:off x="457200" y="1600200"/>
            <a:ext cx="8229600" cy="5105400"/>
          </a:xfrm>
          <a:prstGeom prst="rect">
            <a:avLst/>
          </a:prstGeom>
          <a:noFill/>
          <a:ln>
            <a:noFill/>
          </a:ln>
        </p:spPr>
        <p:txBody>
          <a:bodyPr spcFirstLastPara="1" wrap="square" lIns="91425" tIns="45700" rIns="91425" bIns="45700" anchor="t" anchorCtr="0">
            <a:noAutofit/>
          </a:bodyPr>
          <a:lstStyle/>
          <a:p>
            <a:pPr marL="365760" marR="0" lvl="0" indent="-256032" algn="l" rtl="0">
              <a:lnSpc>
                <a:spcPct val="100000"/>
              </a:lnSpc>
              <a:spcBef>
                <a:spcPts val="0"/>
              </a:spcBef>
              <a:spcAft>
                <a:spcPts val="0"/>
              </a:spcAft>
              <a:buClr>
                <a:schemeClr val="accent1"/>
              </a:buClr>
              <a:buSzPts val="1836"/>
              <a:buFont typeface="Noto Sans Symbols"/>
              <a:buChar char="▶"/>
            </a:pPr>
            <a:r>
              <a:rPr lang="en-US" sz="2700" b="0" i="0" u="none" strike="noStrike" cap="none">
                <a:solidFill>
                  <a:schemeClr val="dk1"/>
                </a:solidFill>
                <a:latin typeface="Rambla"/>
                <a:ea typeface="Rambla"/>
                <a:cs typeface="Rambla"/>
                <a:sym typeface="Rambla"/>
              </a:rPr>
              <a:t>Some guidance less useful in valleys, especially smaller valleys</a:t>
            </a:r>
            <a:endParaRPr sz="2700" b="0" i="0" u="none" strike="noStrike" cap="none">
              <a:solidFill>
                <a:schemeClr val="dk1"/>
              </a:solidFill>
              <a:latin typeface="Rambla"/>
              <a:ea typeface="Rambla"/>
              <a:cs typeface="Rambla"/>
              <a:sym typeface="Rambla"/>
            </a:endParaRPr>
          </a:p>
          <a:p>
            <a:pPr marL="621792" marR="0" lvl="1" indent="-228600" algn="l" rtl="0">
              <a:lnSpc>
                <a:spcPct val="100000"/>
              </a:lnSpc>
              <a:spcBef>
                <a:spcPts val="324"/>
              </a:spcBef>
              <a:spcAft>
                <a:spcPts val="0"/>
              </a:spcAft>
              <a:buClr>
                <a:schemeClr val="accent1"/>
              </a:buClr>
              <a:buSzPts val="2300"/>
              <a:buFont typeface="Verdana"/>
              <a:buChar char="◦"/>
            </a:pPr>
            <a:r>
              <a:rPr lang="en-US" sz="2300" b="0" i="0" u="none" strike="noStrike" cap="none">
                <a:solidFill>
                  <a:schemeClr val="dk1"/>
                </a:solidFill>
                <a:latin typeface="Rambla"/>
                <a:ea typeface="Rambla"/>
                <a:cs typeface="Rambla"/>
                <a:sym typeface="Rambla"/>
              </a:rPr>
              <a:t>More coarse resolution</a:t>
            </a:r>
            <a:endParaRPr sz="2300" b="0" i="0" u="none" strike="noStrike" cap="none">
              <a:solidFill>
                <a:schemeClr val="dk1"/>
              </a:solidFill>
              <a:latin typeface="Rambla"/>
              <a:ea typeface="Rambla"/>
              <a:cs typeface="Rambla"/>
              <a:sym typeface="Rambla"/>
            </a:endParaRPr>
          </a:p>
        </p:txBody>
      </p:sp>
      <p:sp>
        <p:nvSpPr>
          <p:cNvPr id="302" name="Google Shape;302;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100"/>
              <a:buFont typeface="Rambla"/>
              <a:buNone/>
            </a:pPr>
            <a:r>
              <a:rPr lang="en-US" sz="4100" b="1" i="0" u="none" strike="noStrike" cap="none">
                <a:solidFill>
                  <a:schemeClr val="dk2"/>
                </a:solidFill>
                <a:latin typeface="Rambla"/>
                <a:ea typeface="Rambla"/>
                <a:cs typeface="Rambla"/>
                <a:sym typeface="Rambla"/>
              </a:rPr>
              <a:t>Struggle – Guidance in Valleys</a:t>
            </a:r>
            <a:endParaRPr sz="4100" b="1" i="0" u="none" strike="noStrike" cap="none">
              <a:solidFill>
                <a:schemeClr val="dk2"/>
              </a:solidFill>
              <a:latin typeface="Rambla"/>
              <a:ea typeface="Rambla"/>
              <a:cs typeface="Rambla"/>
              <a:sym typeface="Rambl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1">
                                            <p:txEl>
                                              <p:pRg st="0" end="0"/>
                                            </p:txEl>
                                          </p:spTgt>
                                        </p:tgtEl>
                                        <p:attrNameLst>
                                          <p:attrName>style.visibility</p:attrName>
                                        </p:attrNameLst>
                                      </p:cBhvr>
                                      <p:to>
                                        <p:strVal val="visible"/>
                                      </p:to>
                                    </p:set>
                                    <p:anim calcmode="lin" valueType="num">
                                      <p:cBhvr additive="base">
                                        <p:cTn id="7" dur="1000"/>
                                        <p:tgtEl>
                                          <p:spTgt spid="301">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01">
                                            <p:txEl>
                                              <p:pRg st="1" end="1"/>
                                            </p:txEl>
                                          </p:spTgt>
                                        </p:tgtEl>
                                        <p:attrNameLst>
                                          <p:attrName>style.visibility</p:attrName>
                                        </p:attrNameLst>
                                      </p:cBhvr>
                                      <p:to>
                                        <p:strVal val="visible"/>
                                      </p:to>
                                    </p:set>
                                    <p:anim calcmode="lin" valueType="num">
                                      <p:cBhvr additive="base">
                                        <p:cTn id="12" dur="1000"/>
                                        <p:tgtEl>
                                          <p:spTgt spid="301">
                                            <p:txEl>
                                              <p:pRg st="1" end="1"/>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4"/>
          <p:cNvSpPr txBox="1">
            <a:spLocks noGrp="1"/>
          </p:cNvSpPr>
          <p:nvPr>
            <p:ph type="body" idx="1"/>
          </p:nvPr>
        </p:nvSpPr>
        <p:spPr>
          <a:xfrm>
            <a:off x="457200" y="1600200"/>
            <a:ext cx="8229600" cy="5105400"/>
          </a:xfrm>
          <a:prstGeom prst="rect">
            <a:avLst/>
          </a:prstGeom>
          <a:noFill/>
          <a:ln>
            <a:noFill/>
          </a:ln>
        </p:spPr>
        <p:txBody>
          <a:bodyPr spcFirstLastPara="1" wrap="square" lIns="91425" tIns="45700" rIns="91425" bIns="45700" anchor="t" anchorCtr="0">
            <a:noAutofit/>
          </a:bodyPr>
          <a:lstStyle/>
          <a:p>
            <a:pPr marL="365760" marR="0" lvl="0" indent="-256032" algn="l" rtl="0">
              <a:lnSpc>
                <a:spcPct val="100000"/>
              </a:lnSpc>
              <a:spcBef>
                <a:spcPts val="0"/>
              </a:spcBef>
              <a:spcAft>
                <a:spcPts val="0"/>
              </a:spcAft>
              <a:buClr>
                <a:schemeClr val="accent1"/>
              </a:buClr>
              <a:buSzPts val="1836"/>
              <a:buFont typeface="Noto Sans Symbols"/>
              <a:buChar char="▶"/>
            </a:pPr>
            <a:r>
              <a:rPr lang="en-US" sz="2700" b="0" i="0" u="none" strike="noStrike" cap="none">
                <a:solidFill>
                  <a:schemeClr val="dk1"/>
                </a:solidFill>
                <a:latin typeface="Rambla"/>
                <a:ea typeface="Rambla"/>
                <a:cs typeface="Rambla"/>
                <a:sym typeface="Rambla"/>
              </a:rPr>
              <a:t>Use higher-resolution guidance</a:t>
            </a:r>
            <a:endParaRPr sz="2700" b="0" i="0" u="none" strike="noStrike" cap="none">
              <a:solidFill>
                <a:schemeClr val="dk1"/>
              </a:solidFill>
              <a:latin typeface="Rambla"/>
              <a:ea typeface="Rambla"/>
              <a:cs typeface="Rambla"/>
              <a:sym typeface="Rambla"/>
            </a:endParaRPr>
          </a:p>
          <a:p>
            <a:pPr marL="365760" marR="0" lvl="0" indent="0" algn="l" rtl="0">
              <a:lnSpc>
                <a:spcPct val="100000"/>
              </a:lnSpc>
              <a:spcBef>
                <a:spcPts val="0"/>
              </a:spcBef>
              <a:spcAft>
                <a:spcPts val="0"/>
              </a:spcAft>
              <a:buClr>
                <a:schemeClr val="accent1"/>
              </a:buClr>
              <a:buSzPts val="1836"/>
              <a:buFont typeface="Noto Sans Symbols"/>
              <a:buNone/>
            </a:pPr>
            <a:endParaRPr sz="2700" b="0" i="0" u="none" strike="noStrike" cap="none">
              <a:solidFill>
                <a:schemeClr val="dk1"/>
              </a:solidFill>
              <a:latin typeface="Rambla"/>
              <a:ea typeface="Rambla"/>
              <a:cs typeface="Rambla"/>
              <a:sym typeface="Rambla"/>
            </a:endParaRPr>
          </a:p>
          <a:p>
            <a:pPr marL="365760" marR="0" lvl="0" indent="-256032" algn="l" rtl="0">
              <a:lnSpc>
                <a:spcPct val="100000"/>
              </a:lnSpc>
              <a:spcBef>
                <a:spcPts val="0"/>
              </a:spcBef>
              <a:spcAft>
                <a:spcPts val="0"/>
              </a:spcAft>
              <a:buClr>
                <a:schemeClr val="accent1"/>
              </a:buClr>
              <a:buSzPts val="1836"/>
              <a:buFont typeface="Noto Sans Symbols"/>
              <a:buChar char="▶"/>
            </a:pPr>
            <a:r>
              <a:rPr lang="en-US" sz="2700" b="0" i="0" u="none" strike="noStrike" cap="none">
                <a:solidFill>
                  <a:schemeClr val="dk1"/>
                </a:solidFill>
                <a:latin typeface="Rambla"/>
                <a:ea typeface="Rambla"/>
                <a:cs typeface="Rambla"/>
                <a:sym typeface="Rambla"/>
              </a:rPr>
              <a:t>A little more QC/hand-editing may be required</a:t>
            </a:r>
            <a:endParaRPr sz="2700" b="0" i="0" u="none" strike="noStrike" cap="none">
              <a:solidFill>
                <a:schemeClr val="dk1"/>
              </a:solidFill>
              <a:latin typeface="Rambla"/>
              <a:ea typeface="Rambla"/>
              <a:cs typeface="Rambla"/>
              <a:sym typeface="Rambla"/>
            </a:endParaRPr>
          </a:p>
        </p:txBody>
      </p:sp>
      <p:sp>
        <p:nvSpPr>
          <p:cNvPr id="309" name="Google Shape;309;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100"/>
              <a:buFont typeface="Rambla"/>
              <a:buNone/>
            </a:pPr>
            <a:r>
              <a:rPr lang="en-US" sz="4100" b="1" i="0" u="none" strike="noStrike" cap="none">
                <a:solidFill>
                  <a:schemeClr val="dk2"/>
                </a:solidFill>
                <a:latin typeface="Rambla"/>
                <a:ea typeface="Rambla"/>
                <a:cs typeface="Rambla"/>
                <a:sym typeface="Rambla"/>
              </a:rPr>
              <a:t>Recommendation</a:t>
            </a:r>
            <a:endParaRPr sz="4100" b="1" i="0" u="none" strike="noStrike" cap="none">
              <a:solidFill>
                <a:schemeClr val="dk2"/>
              </a:solidFill>
              <a:latin typeface="Rambla"/>
              <a:ea typeface="Rambla"/>
              <a:cs typeface="Rambla"/>
              <a:sym typeface="Rambla"/>
            </a:endParaRPr>
          </a:p>
        </p:txBody>
      </p:sp>
      <p:sp>
        <p:nvSpPr>
          <p:cNvPr id="310" name="Google Shape;310;p34"/>
          <p:cNvSpPr txBox="1"/>
          <p:nvPr/>
        </p:nvSpPr>
        <p:spPr>
          <a:xfrm>
            <a:off x="228600" y="2743200"/>
            <a:ext cx="2286000" cy="369332"/>
          </a:xfrm>
          <a:prstGeom prst="rect">
            <a:avLst/>
          </a:prstGeom>
          <a:noFill/>
          <a:ln>
            <a:noFill/>
          </a:ln>
        </p:spPr>
        <p:txBody>
          <a:bodyPr spcFirstLastPara="1" wrap="square" lIns="91425" tIns="45700" rIns="91425" bIns="45700" anchor="t" anchorCtr="0">
            <a:noAutofit/>
          </a:bodyPr>
          <a:lstStyle/>
          <a:p>
            <a:pPr marL="285750" marR="0" lvl="0" indent="-171450" algn="l" rtl="0">
              <a:lnSpc>
                <a:spcPct val="100000"/>
              </a:lnSpc>
              <a:spcBef>
                <a:spcPts val="0"/>
              </a:spcBef>
              <a:spcAft>
                <a:spcPts val="0"/>
              </a:spcAft>
              <a:buClr>
                <a:schemeClr val="dk1"/>
              </a:buClr>
              <a:buSzPts val="1800"/>
              <a:buFont typeface="Noto Sans Symbols"/>
              <a:buNone/>
            </a:pPr>
            <a:endParaRPr sz="1800" b="0" i="0" u="none" strike="noStrike" cap="none">
              <a:solidFill>
                <a:schemeClr val="dk1"/>
              </a:solidFill>
              <a:latin typeface="Rambla"/>
              <a:ea typeface="Rambla"/>
              <a:cs typeface="Rambla"/>
              <a:sym typeface="Rambl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5"/>
          <p:cNvSpPr txBox="1">
            <a:spLocks noGrp="1"/>
          </p:cNvSpPr>
          <p:nvPr>
            <p:ph type="ctrTitle"/>
          </p:nvPr>
        </p:nvSpPr>
        <p:spPr>
          <a:xfrm>
            <a:off x="685800" y="1752601"/>
            <a:ext cx="7772400" cy="182976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2"/>
              </a:buClr>
              <a:buSzPts val="4800"/>
              <a:buFont typeface="Rambla"/>
              <a:buNone/>
            </a:pPr>
            <a:r>
              <a:rPr lang="en-US" sz="4800" b="1" i="0" u="none" strike="noStrike" cap="none">
                <a:solidFill>
                  <a:schemeClr val="dk2"/>
                </a:solidFill>
                <a:latin typeface="Rambla"/>
                <a:ea typeface="Rambla"/>
                <a:cs typeface="Rambla"/>
                <a:sym typeface="Rambla"/>
              </a:rPr>
              <a:t>Final Recommendations</a:t>
            </a:r>
            <a:endParaRPr sz="4800" b="1" i="0" u="none" strike="noStrike" cap="none">
              <a:solidFill>
                <a:schemeClr val="dk2"/>
              </a:solidFill>
              <a:latin typeface="Rambla"/>
              <a:ea typeface="Rambla"/>
              <a:cs typeface="Rambla"/>
              <a:sym typeface="Rambl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6"/>
          <p:cNvSpPr txBox="1">
            <a:spLocks noGrp="1"/>
          </p:cNvSpPr>
          <p:nvPr>
            <p:ph type="body" idx="1"/>
          </p:nvPr>
        </p:nvSpPr>
        <p:spPr>
          <a:xfrm>
            <a:off x="457200" y="1600200"/>
            <a:ext cx="8229600" cy="5181600"/>
          </a:xfrm>
          <a:prstGeom prst="rect">
            <a:avLst/>
          </a:prstGeom>
          <a:noFill/>
          <a:ln>
            <a:noFill/>
          </a:ln>
        </p:spPr>
        <p:txBody>
          <a:bodyPr spcFirstLastPara="1" wrap="square" lIns="91425" tIns="45700" rIns="91425" bIns="45700" anchor="t" anchorCtr="0">
            <a:noAutofit/>
          </a:bodyPr>
          <a:lstStyle/>
          <a:p>
            <a:pPr marL="365760" marR="0" lvl="0" indent="-256032" algn="l" rtl="0">
              <a:lnSpc>
                <a:spcPct val="100000"/>
              </a:lnSpc>
              <a:spcBef>
                <a:spcPts val="0"/>
              </a:spcBef>
              <a:spcAft>
                <a:spcPts val="0"/>
              </a:spcAft>
              <a:buClr>
                <a:schemeClr val="accent1"/>
              </a:buClr>
              <a:buSzPts val="1836"/>
              <a:buFont typeface="Noto Sans Symbols"/>
              <a:buChar char="▶"/>
            </a:pPr>
            <a:r>
              <a:rPr lang="en-US" sz="2700" b="0" i="0" u="none" strike="noStrike" cap="none">
                <a:solidFill>
                  <a:schemeClr val="dk1"/>
                </a:solidFill>
                <a:latin typeface="Rambla"/>
                <a:ea typeface="Rambla"/>
                <a:cs typeface="Rambla"/>
                <a:sym typeface="Rambla"/>
              </a:rPr>
              <a:t>Make sure backup offices have tools/configuration files</a:t>
            </a:r>
            <a:endParaRPr sz="2700" b="0" i="0" u="none" strike="noStrike" cap="none">
              <a:solidFill>
                <a:schemeClr val="dk1"/>
              </a:solidFill>
              <a:latin typeface="Rambla"/>
              <a:ea typeface="Rambla"/>
              <a:cs typeface="Rambla"/>
              <a:sym typeface="Rambla"/>
            </a:endParaRPr>
          </a:p>
          <a:p>
            <a:pPr marL="621792" marR="0" lvl="1" indent="-228600" algn="l" rtl="0">
              <a:lnSpc>
                <a:spcPct val="100000"/>
              </a:lnSpc>
              <a:spcBef>
                <a:spcPts val="324"/>
              </a:spcBef>
              <a:spcAft>
                <a:spcPts val="0"/>
              </a:spcAft>
              <a:buClr>
                <a:srgbClr val="FF0000"/>
              </a:buClr>
              <a:buSzPts val="2300"/>
              <a:buFont typeface="Verdana"/>
              <a:buChar char="◦"/>
            </a:pPr>
            <a:r>
              <a:rPr lang="en-US" sz="2300" b="0" i="0" u="none" strike="noStrike" cap="none">
                <a:solidFill>
                  <a:srgbClr val="FF0000"/>
                </a:solidFill>
                <a:latin typeface="Rambla"/>
                <a:ea typeface="Rambla"/>
                <a:cs typeface="Rambla"/>
                <a:sym typeface="Rambla"/>
              </a:rPr>
              <a:t>Don’t forget tertiary offices!</a:t>
            </a:r>
            <a:endParaRPr sz="2300" b="0" i="0" u="none" strike="noStrike" cap="none">
              <a:solidFill>
                <a:srgbClr val="FF0000"/>
              </a:solidFill>
              <a:latin typeface="Rambla"/>
              <a:ea typeface="Rambla"/>
              <a:cs typeface="Rambla"/>
              <a:sym typeface="Rambla"/>
            </a:endParaRPr>
          </a:p>
        </p:txBody>
      </p:sp>
      <p:sp>
        <p:nvSpPr>
          <p:cNvPr id="321" name="Google Shape;321;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90"/>
              <a:buFont typeface="Rambla"/>
              <a:buNone/>
            </a:pPr>
            <a:r>
              <a:rPr lang="en-US" sz="3690" b="1" i="0" u="none" strike="noStrike" cap="none">
                <a:solidFill>
                  <a:schemeClr val="dk2"/>
                </a:solidFill>
                <a:latin typeface="Rambla"/>
                <a:ea typeface="Rambla"/>
                <a:cs typeface="Rambla"/>
                <a:sym typeface="Rambla"/>
              </a:rPr>
              <a:t>Recommendation – Backup Offices</a:t>
            </a:r>
            <a:endParaRPr sz="3690" b="1" i="0" u="none" strike="noStrike" cap="none">
              <a:solidFill>
                <a:schemeClr val="dk2"/>
              </a:solidFill>
              <a:latin typeface="Rambla"/>
              <a:ea typeface="Rambla"/>
              <a:cs typeface="Rambla"/>
              <a:sym typeface="Rambl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0">
                                            <p:txEl>
                                              <p:pRg st="0" end="0"/>
                                            </p:txEl>
                                          </p:spTgt>
                                        </p:tgtEl>
                                        <p:attrNameLst>
                                          <p:attrName>style.visibility</p:attrName>
                                        </p:attrNameLst>
                                      </p:cBhvr>
                                      <p:to>
                                        <p:strVal val="visible"/>
                                      </p:to>
                                    </p:set>
                                    <p:anim calcmode="lin" valueType="num">
                                      <p:cBhvr additive="base">
                                        <p:cTn id="7" dur="1000"/>
                                        <p:tgtEl>
                                          <p:spTgt spid="320">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20">
                                            <p:txEl>
                                              <p:pRg st="1" end="1"/>
                                            </p:txEl>
                                          </p:spTgt>
                                        </p:tgtEl>
                                        <p:attrNameLst>
                                          <p:attrName>style.visibility</p:attrName>
                                        </p:attrNameLst>
                                      </p:cBhvr>
                                      <p:to>
                                        <p:strVal val="visible"/>
                                      </p:to>
                                    </p:set>
                                    <p:anim calcmode="lin" valueType="num">
                                      <p:cBhvr additive="base">
                                        <p:cTn id="12" dur="1000"/>
                                        <p:tgtEl>
                                          <p:spTgt spid="320">
                                            <p:txEl>
                                              <p:pRg st="1" end="1"/>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7"/>
          <p:cNvSpPr txBox="1">
            <a:spLocks noGrp="1"/>
          </p:cNvSpPr>
          <p:nvPr>
            <p:ph type="ctrTitle"/>
          </p:nvPr>
        </p:nvSpPr>
        <p:spPr>
          <a:xfrm>
            <a:off x="685800" y="1752601"/>
            <a:ext cx="7772400" cy="182976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2"/>
              </a:buClr>
              <a:buSzPts val="4800"/>
              <a:buFont typeface="Rambla"/>
              <a:buNone/>
            </a:pPr>
            <a:r>
              <a:rPr lang="en-US" sz="4800" b="1" i="0" u="none" strike="noStrike" cap="none">
                <a:solidFill>
                  <a:schemeClr val="dk2"/>
                </a:solidFill>
                <a:latin typeface="Rambla"/>
                <a:ea typeface="Rambla"/>
                <a:cs typeface="Rambla"/>
                <a:sym typeface="Rambla"/>
              </a:rPr>
              <a:t>Questions??</a:t>
            </a:r>
            <a:endParaRPr sz="4800" b="1" i="0" u="none" strike="noStrike" cap="none">
              <a:solidFill>
                <a:schemeClr val="dk2"/>
              </a:solidFill>
              <a:latin typeface="Rambla"/>
              <a:ea typeface="Rambla"/>
              <a:cs typeface="Rambla"/>
              <a:sym typeface="Rambl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8"/>
          <p:cNvSpPr txBox="1">
            <a:spLocks noGrp="1"/>
          </p:cNvSpPr>
          <p:nvPr>
            <p:ph type="ctrTitle"/>
          </p:nvPr>
        </p:nvSpPr>
        <p:spPr>
          <a:xfrm>
            <a:off x="685800" y="1752601"/>
            <a:ext cx="7772400" cy="182976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2"/>
              </a:buClr>
              <a:buSzPts val="4800"/>
              <a:buFont typeface="Rambla"/>
              <a:buNone/>
            </a:pPr>
            <a:r>
              <a:rPr lang="en-US" sz="4800" b="1" i="0" u="none" strike="noStrike" cap="none">
                <a:solidFill>
                  <a:schemeClr val="dk2"/>
                </a:solidFill>
                <a:latin typeface="Rambla"/>
                <a:ea typeface="Rambla"/>
                <a:cs typeface="Rambla"/>
                <a:sym typeface="Rambla"/>
              </a:rPr>
              <a:t>Future Questions…</a:t>
            </a:r>
            <a:endParaRPr sz="4800" b="1" i="0" u="none" strike="noStrike" cap="none">
              <a:solidFill>
                <a:schemeClr val="dk2"/>
              </a:solidFill>
              <a:latin typeface="Rambla"/>
              <a:ea typeface="Rambla"/>
              <a:cs typeface="Rambla"/>
              <a:sym typeface="Rambla"/>
            </a:endParaRPr>
          </a:p>
        </p:txBody>
      </p:sp>
      <p:sp>
        <p:nvSpPr>
          <p:cNvPr id="332" name="Google Shape;332;p38"/>
          <p:cNvSpPr txBox="1">
            <a:spLocks noGrp="1"/>
          </p:cNvSpPr>
          <p:nvPr>
            <p:ph type="subTitle" idx="1"/>
          </p:nvPr>
        </p:nvSpPr>
        <p:spPr>
          <a:xfrm>
            <a:off x="685800" y="3611607"/>
            <a:ext cx="7772400" cy="1199704"/>
          </a:xfrm>
          <a:prstGeom prst="rect">
            <a:avLst/>
          </a:prstGeom>
          <a:noFill/>
          <a:ln>
            <a:noFill/>
          </a:ln>
        </p:spPr>
        <p:txBody>
          <a:bodyPr spcFirstLastPara="1" wrap="square" lIns="45700" tIns="45700" rIns="45700" bIns="45700" anchor="t" anchorCtr="0">
            <a:noAutofit/>
          </a:bodyPr>
          <a:lstStyle/>
          <a:p>
            <a:pPr marL="0" marR="64008" lvl="0" indent="0" algn="r" rtl="0">
              <a:lnSpc>
                <a:spcPct val="100000"/>
              </a:lnSpc>
              <a:spcBef>
                <a:spcPts val="0"/>
              </a:spcBef>
              <a:spcAft>
                <a:spcPts val="0"/>
              </a:spcAft>
              <a:buClr>
                <a:schemeClr val="accent1"/>
              </a:buClr>
              <a:buSzPts val="1836"/>
              <a:buFont typeface="Noto Sans Symbols"/>
              <a:buNone/>
            </a:pPr>
            <a:r>
              <a:rPr lang="en-US" sz="2700" b="0" i="0" u="none" strike="noStrike" cap="none">
                <a:solidFill>
                  <a:schemeClr val="dk2"/>
                </a:solidFill>
                <a:latin typeface="Rambla"/>
                <a:ea typeface="Rambla"/>
                <a:cs typeface="Rambla"/>
                <a:sym typeface="Rambla"/>
              </a:rPr>
              <a:t>Roger Martin ➔ </a:t>
            </a:r>
            <a:r>
              <a:rPr lang="en-US" sz="2700" b="0" i="0" u="sng" strike="noStrike" cap="none">
                <a:solidFill>
                  <a:schemeClr val="hlink"/>
                </a:solidFill>
                <a:latin typeface="Rambla"/>
                <a:ea typeface="Rambla"/>
                <a:cs typeface="Rambla"/>
                <a:sym typeface="Rambla"/>
                <a:hlinkClick r:id="rId3"/>
              </a:rPr>
              <a:t>roger.martin@noaa.gov</a:t>
            </a:r>
            <a:endParaRPr sz="2700" b="0" i="0" u="none" strike="noStrike" cap="none">
              <a:solidFill>
                <a:schemeClr val="dk2"/>
              </a:solidFill>
              <a:latin typeface="Rambla"/>
              <a:ea typeface="Rambla"/>
              <a:cs typeface="Rambla"/>
              <a:sym typeface="Rambla"/>
            </a:endParaRPr>
          </a:p>
          <a:p>
            <a:pPr marL="0" marR="64008" lvl="0" indent="0" algn="r" rtl="0">
              <a:lnSpc>
                <a:spcPct val="100000"/>
              </a:lnSpc>
              <a:spcBef>
                <a:spcPts val="400"/>
              </a:spcBef>
              <a:spcAft>
                <a:spcPts val="0"/>
              </a:spcAft>
              <a:buClr>
                <a:schemeClr val="accent1"/>
              </a:buClr>
              <a:buSzPts val="1836"/>
              <a:buFont typeface="Noto Sans Symbols"/>
              <a:buNone/>
            </a:pPr>
            <a:r>
              <a:rPr lang="en-US" sz="2700" b="0" i="0" u="none" strike="noStrike" cap="none">
                <a:solidFill>
                  <a:schemeClr val="dk2"/>
                </a:solidFill>
                <a:latin typeface="Rambla"/>
                <a:ea typeface="Rambla"/>
                <a:cs typeface="Rambla"/>
                <a:sym typeface="Rambla"/>
              </a:rPr>
              <a:t>Jason Anglin ➔ </a:t>
            </a:r>
            <a:r>
              <a:rPr lang="en-US" sz="2700" b="0" i="0" u="sng" strike="noStrike" cap="none">
                <a:solidFill>
                  <a:schemeClr val="hlink"/>
                </a:solidFill>
                <a:latin typeface="Rambla"/>
                <a:ea typeface="Rambla"/>
                <a:cs typeface="Rambla"/>
                <a:sym typeface="Rambla"/>
                <a:hlinkClick r:id="rId4"/>
              </a:rPr>
              <a:t>jason.anglin@noaa.gov</a:t>
            </a:r>
            <a:endParaRPr sz="2700" b="0" i="0" u="none" strike="noStrike" cap="none">
              <a:solidFill>
                <a:schemeClr val="dk2"/>
              </a:solidFill>
              <a:latin typeface="Rambla"/>
              <a:ea typeface="Rambla"/>
              <a:cs typeface="Rambla"/>
              <a:sym typeface="Rambl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5"/>
          <p:cNvSpPr txBox="1">
            <a:spLocks noGrp="1"/>
          </p:cNvSpPr>
          <p:nvPr>
            <p:ph type="body" idx="1"/>
          </p:nvPr>
        </p:nvSpPr>
        <p:spPr>
          <a:xfrm>
            <a:off x="457200" y="1481329"/>
            <a:ext cx="8229600" cy="1719071"/>
          </a:xfrm>
          <a:prstGeom prst="rect">
            <a:avLst/>
          </a:prstGeom>
          <a:noFill/>
          <a:ln>
            <a:noFill/>
          </a:ln>
        </p:spPr>
        <p:txBody>
          <a:bodyPr spcFirstLastPara="1" wrap="square" lIns="91425" tIns="45700" rIns="91425" bIns="45700" anchor="t" anchorCtr="0">
            <a:noAutofit/>
          </a:bodyPr>
          <a:lstStyle/>
          <a:p>
            <a:pPr marL="365760" marR="0" lvl="0" indent="-256032" algn="l" rtl="0">
              <a:lnSpc>
                <a:spcPct val="100000"/>
              </a:lnSpc>
              <a:spcBef>
                <a:spcPts val="0"/>
              </a:spcBef>
              <a:spcAft>
                <a:spcPts val="0"/>
              </a:spcAft>
              <a:buClr>
                <a:schemeClr val="accent1"/>
              </a:buClr>
              <a:buSzPts val="1836"/>
              <a:buFont typeface="Noto Sans Symbols"/>
              <a:buChar char="▶"/>
            </a:pPr>
            <a:r>
              <a:rPr lang="en-US" sz="2700" b="0" i="0" u="none" strike="noStrike" cap="none">
                <a:solidFill>
                  <a:schemeClr val="dk1"/>
                </a:solidFill>
                <a:latin typeface="Rambla"/>
                <a:ea typeface="Rambla"/>
                <a:cs typeface="Rambla"/>
                <a:sym typeface="Rambla"/>
              </a:rPr>
              <a:t>Quick TAF creation</a:t>
            </a:r>
            <a:endParaRPr sz="2700" b="0" i="0" u="none" strike="noStrike" cap="none">
              <a:solidFill>
                <a:schemeClr val="dk1"/>
              </a:solidFill>
              <a:latin typeface="Rambla"/>
              <a:ea typeface="Rambla"/>
              <a:cs typeface="Rambla"/>
              <a:sym typeface="Rambla"/>
            </a:endParaRPr>
          </a:p>
          <a:p>
            <a:pPr marL="365760" marR="0" lvl="0" indent="-139446" algn="l" rtl="0">
              <a:lnSpc>
                <a:spcPct val="100000"/>
              </a:lnSpc>
              <a:spcBef>
                <a:spcPts val="400"/>
              </a:spcBef>
              <a:spcAft>
                <a:spcPts val="0"/>
              </a:spcAft>
              <a:buClr>
                <a:schemeClr val="accent1"/>
              </a:buClr>
              <a:buSzPts val="1836"/>
              <a:buFont typeface="Noto Sans Symbols"/>
              <a:buNone/>
            </a:pPr>
            <a:endParaRPr sz="2700" b="0" i="0" u="none" strike="noStrike" cap="none">
              <a:solidFill>
                <a:schemeClr val="dk1"/>
              </a:solidFill>
              <a:latin typeface="Rambla"/>
              <a:ea typeface="Rambla"/>
              <a:cs typeface="Rambla"/>
              <a:sym typeface="Rambla"/>
            </a:endParaRPr>
          </a:p>
          <a:p>
            <a:pPr marL="365760" marR="0" lvl="0" indent="-256032" algn="l" rtl="0">
              <a:lnSpc>
                <a:spcPct val="100000"/>
              </a:lnSpc>
              <a:spcBef>
                <a:spcPts val="400"/>
              </a:spcBef>
              <a:spcAft>
                <a:spcPts val="0"/>
              </a:spcAft>
              <a:buClr>
                <a:schemeClr val="accent1"/>
              </a:buClr>
              <a:buSzPts val="1836"/>
              <a:buFont typeface="Noto Sans Symbols"/>
              <a:buChar char="▶"/>
            </a:pPr>
            <a:r>
              <a:rPr lang="en-US" sz="2700" b="0" i="0" u="none" strike="noStrike" cap="none">
                <a:solidFill>
                  <a:schemeClr val="dk1"/>
                </a:solidFill>
                <a:latin typeface="Rambla"/>
                <a:ea typeface="Rambla"/>
                <a:cs typeface="Rambla"/>
                <a:sym typeface="Rambla"/>
              </a:rPr>
              <a:t>Focus on targets of opportunity</a:t>
            </a:r>
            <a:endParaRPr sz="2700" b="0" i="0" u="none" strike="noStrike" cap="none">
              <a:solidFill>
                <a:schemeClr val="dk1"/>
              </a:solidFill>
              <a:latin typeface="Rambla"/>
              <a:ea typeface="Rambla"/>
              <a:cs typeface="Rambla"/>
              <a:sym typeface="Rambla"/>
            </a:endParaRPr>
          </a:p>
        </p:txBody>
      </p:sp>
      <p:sp>
        <p:nvSpPr>
          <p:cNvPr id="119" name="Google Shape;119;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100"/>
              <a:buFont typeface="Rambla"/>
              <a:buNone/>
            </a:pPr>
            <a:r>
              <a:rPr lang="en-US" sz="4100" b="1" i="0" u="none" strike="noStrike" cap="none">
                <a:solidFill>
                  <a:schemeClr val="dk2"/>
                </a:solidFill>
                <a:latin typeface="Rambla"/>
                <a:ea typeface="Rambla"/>
                <a:cs typeface="Rambla"/>
                <a:sym typeface="Rambla"/>
              </a:rPr>
              <a:t>Successes</a:t>
            </a:r>
            <a:endParaRPr sz="4100" b="1" i="0" u="none" strike="noStrike" cap="none">
              <a:solidFill>
                <a:schemeClr val="dk2"/>
              </a:solidFill>
              <a:latin typeface="Rambla"/>
              <a:ea typeface="Rambla"/>
              <a:cs typeface="Rambla"/>
              <a:sym typeface="Rambla"/>
            </a:endParaRPr>
          </a:p>
        </p:txBody>
      </p:sp>
      <p:pic>
        <p:nvPicPr>
          <p:cNvPr id="120" name="Google Shape;120;p15"/>
          <p:cNvPicPr preferRelativeResize="0"/>
          <p:nvPr/>
        </p:nvPicPr>
        <p:blipFill rotWithShape="1">
          <a:blip r:embed="rId3">
            <a:alphaModFix/>
          </a:blip>
          <a:srcRect/>
          <a:stretch/>
        </p:blipFill>
        <p:spPr>
          <a:xfrm>
            <a:off x="2066434" y="3276600"/>
            <a:ext cx="6696566" cy="1295400"/>
          </a:xfrm>
          <a:prstGeom prst="rect">
            <a:avLst/>
          </a:prstGeom>
          <a:noFill/>
          <a:ln>
            <a:noFill/>
          </a:ln>
        </p:spPr>
      </p:pic>
      <p:sp>
        <p:nvSpPr>
          <p:cNvPr id="121" name="Google Shape;121;p15"/>
          <p:cNvSpPr/>
          <p:nvPr/>
        </p:nvSpPr>
        <p:spPr>
          <a:xfrm>
            <a:off x="2183323" y="3810000"/>
            <a:ext cx="5486400" cy="304800"/>
          </a:xfrm>
          <a:prstGeom prst="rect">
            <a:avLst/>
          </a:prstGeom>
          <a:noFill/>
          <a:ln w="508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mbla"/>
              <a:ea typeface="Rambla"/>
              <a:cs typeface="Rambla"/>
              <a:sym typeface="Rambla"/>
            </a:endParaRPr>
          </a:p>
        </p:txBody>
      </p:sp>
      <p:sp>
        <p:nvSpPr>
          <p:cNvPr id="122" name="Google Shape;122;p15"/>
          <p:cNvSpPr/>
          <p:nvPr/>
        </p:nvSpPr>
        <p:spPr>
          <a:xfrm>
            <a:off x="152400" y="4648200"/>
            <a:ext cx="1447800" cy="685800"/>
          </a:xfrm>
          <a:prstGeom prst="rect">
            <a:avLst/>
          </a:prstGeom>
          <a:solidFill>
            <a:schemeClr val="lt1"/>
          </a:solidFill>
          <a:ln w="508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0000"/>
                </a:solidFill>
                <a:latin typeface="Rambla"/>
                <a:ea typeface="Rambla"/>
                <a:cs typeface="Rambla"/>
                <a:sym typeface="Rambla"/>
              </a:rPr>
              <a:t>Target of opportunity</a:t>
            </a:r>
            <a:endParaRPr sz="1600" b="1" i="0" u="none" strike="noStrike" cap="none">
              <a:solidFill>
                <a:srgbClr val="FF0000"/>
              </a:solidFill>
              <a:latin typeface="Rambla"/>
              <a:ea typeface="Rambla"/>
              <a:cs typeface="Rambla"/>
              <a:sym typeface="Rambla"/>
            </a:endParaRPr>
          </a:p>
        </p:txBody>
      </p:sp>
      <p:cxnSp>
        <p:nvCxnSpPr>
          <p:cNvPr id="123" name="Google Shape;123;p15"/>
          <p:cNvCxnSpPr/>
          <p:nvPr/>
        </p:nvCxnSpPr>
        <p:spPr>
          <a:xfrm rot="10800000" flipH="1">
            <a:off x="1600200" y="4114800"/>
            <a:ext cx="533400" cy="533400"/>
          </a:xfrm>
          <a:prstGeom prst="straightConnector1">
            <a:avLst/>
          </a:prstGeom>
          <a:noFill/>
          <a:ln w="50800" cap="flat" cmpd="sng">
            <a:solidFill>
              <a:srgbClr val="FF0000"/>
            </a:solidFill>
            <a:prstDash val="solid"/>
            <a:round/>
            <a:headEnd type="none" w="sm" len="sm"/>
            <a:tailEnd type="stealth" w="med" len="med"/>
          </a:ln>
        </p:spPr>
      </p:cxnSp>
      <p:sp>
        <p:nvSpPr>
          <p:cNvPr id="124" name="Google Shape;124;p15"/>
          <p:cNvSpPr/>
          <p:nvPr/>
        </p:nvSpPr>
        <p:spPr>
          <a:xfrm>
            <a:off x="2183323" y="4114800"/>
            <a:ext cx="5486400" cy="304800"/>
          </a:xfrm>
          <a:prstGeom prst="rect">
            <a:avLst/>
          </a:prstGeom>
          <a:noFill/>
          <a:ln w="508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mbla"/>
              <a:ea typeface="Rambla"/>
              <a:cs typeface="Rambla"/>
              <a:sym typeface="Rambla"/>
            </a:endParaRPr>
          </a:p>
        </p:txBody>
      </p:sp>
      <p:sp>
        <p:nvSpPr>
          <p:cNvPr id="125" name="Google Shape;125;p15"/>
          <p:cNvSpPr/>
          <p:nvPr/>
        </p:nvSpPr>
        <p:spPr>
          <a:xfrm>
            <a:off x="7543800" y="4876800"/>
            <a:ext cx="1524000" cy="838200"/>
          </a:xfrm>
          <a:prstGeom prst="rect">
            <a:avLst/>
          </a:prstGeom>
          <a:solidFill>
            <a:schemeClr val="lt1"/>
          </a:solidFill>
          <a:ln w="50800" cap="flat" cmpd="sng">
            <a:solidFill>
              <a:srgbClr val="00B0F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B0F0"/>
                </a:solidFill>
                <a:latin typeface="Rambla"/>
                <a:ea typeface="Rambla"/>
                <a:cs typeface="Rambla"/>
                <a:sym typeface="Rambla"/>
              </a:rPr>
              <a:t>Let models/DAS handle</a:t>
            </a:r>
            <a:endParaRPr sz="1600" b="1" i="0" u="none" strike="noStrike" cap="none">
              <a:solidFill>
                <a:srgbClr val="00B0F0"/>
              </a:solidFill>
              <a:latin typeface="Rambla"/>
              <a:ea typeface="Rambla"/>
              <a:cs typeface="Rambla"/>
              <a:sym typeface="Rambla"/>
            </a:endParaRPr>
          </a:p>
        </p:txBody>
      </p:sp>
      <p:cxnSp>
        <p:nvCxnSpPr>
          <p:cNvPr id="126" name="Google Shape;126;p15"/>
          <p:cNvCxnSpPr/>
          <p:nvPr/>
        </p:nvCxnSpPr>
        <p:spPr>
          <a:xfrm rot="10800000">
            <a:off x="7162800" y="4419600"/>
            <a:ext cx="366963" cy="457200"/>
          </a:xfrm>
          <a:prstGeom prst="straightConnector1">
            <a:avLst/>
          </a:prstGeom>
          <a:noFill/>
          <a:ln w="50800" cap="flat" cmpd="sng">
            <a:solidFill>
              <a:srgbClr val="00B0F0"/>
            </a:solidFill>
            <a:prstDash val="solid"/>
            <a:round/>
            <a:headEnd type="none" w="sm" len="sm"/>
            <a:tailEnd type="stealth"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8">
                                            <p:txEl>
                                              <p:pRg st="0" end="0"/>
                                            </p:txEl>
                                          </p:spTgt>
                                        </p:tgtEl>
                                        <p:attrNameLst>
                                          <p:attrName>style.visibility</p:attrName>
                                        </p:attrNameLst>
                                      </p:cBhvr>
                                      <p:to>
                                        <p:strVal val="visible"/>
                                      </p:to>
                                    </p:set>
                                    <p:anim calcmode="lin" valueType="num">
                                      <p:cBhvr additive="base">
                                        <p:cTn id="7" dur="500"/>
                                        <p:tgtEl>
                                          <p:spTgt spid="11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18">
                                            <p:txEl>
                                              <p:pRg st="1" end="1"/>
                                            </p:txEl>
                                          </p:spTgt>
                                        </p:tgtEl>
                                        <p:attrNameLst>
                                          <p:attrName>style.visibility</p:attrName>
                                        </p:attrNameLst>
                                      </p:cBhvr>
                                      <p:to>
                                        <p:strVal val="visible"/>
                                      </p:to>
                                    </p:set>
                                    <p:anim calcmode="lin" valueType="num">
                                      <p:cBhvr additive="base">
                                        <p:cTn id="12" dur="500"/>
                                        <p:tgtEl>
                                          <p:spTgt spid="118">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18">
                                            <p:txEl>
                                              <p:pRg st="2" end="2"/>
                                            </p:txEl>
                                          </p:spTgt>
                                        </p:tgtEl>
                                        <p:attrNameLst>
                                          <p:attrName>style.visibility</p:attrName>
                                        </p:attrNameLst>
                                      </p:cBhvr>
                                      <p:to>
                                        <p:strVal val="visible"/>
                                      </p:to>
                                    </p:set>
                                    <p:anim calcmode="lin" valueType="num">
                                      <p:cBhvr additive="base">
                                        <p:cTn id="17" dur="500"/>
                                        <p:tgtEl>
                                          <p:spTgt spid="118">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0"/>
                                        </p:tgtEl>
                                        <p:attrNameLst>
                                          <p:attrName>style.visibility</p:attrName>
                                        </p:attrNameLst>
                                      </p:cBhvr>
                                      <p:to>
                                        <p:strVal val="visible"/>
                                      </p:to>
                                    </p:set>
                                    <p:animEffect transition="in" filter="fade">
                                      <p:cBhvr>
                                        <p:cTn id="22" dur="1000"/>
                                        <p:tgtEl>
                                          <p:spTgt spid="1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1"/>
                                        </p:tgtEl>
                                        <p:attrNameLst>
                                          <p:attrName>style.visibility</p:attrName>
                                        </p:attrNameLst>
                                      </p:cBhvr>
                                      <p:to>
                                        <p:strVal val="visible"/>
                                      </p:to>
                                    </p:set>
                                    <p:animEffect transition="in" filter="fade">
                                      <p:cBhvr>
                                        <p:cTn id="27" dur="500"/>
                                        <p:tgtEl>
                                          <p:spTgt spid="1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2"/>
                                        </p:tgtEl>
                                        <p:attrNameLst>
                                          <p:attrName>style.visibility</p:attrName>
                                        </p:attrNameLst>
                                      </p:cBhvr>
                                      <p:to>
                                        <p:strVal val="visible"/>
                                      </p:to>
                                    </p:set>
                                    <p:animEffect transition="in" filter="fade">
                                      <p:cBhvr>
                                        <p:cTn id="32" dur="1000"/>
                                        <p:tgtEl>
                                          <p:spTgt spid="122"/>
                                        </p:tgtEl>
                                      </p:cBhvr>
                                    </p:animEffect>
                                  </p:childTnLst>
                                </p:cTn>
                              </p:par>
                              <p:par>
                                <p:cTn id="33" presetID="10" presetClass="entr" presetSubtype="0" fill="hold" nodeType="withEffect">
                                  <p:stCondLst>
                                    <p:cond delay="0"/>
                                  </p:stCondLst>
                                  <p:childTnLst>
                                    <p:set>
                                      <p:cBhvr>
                                        <p:cTn id="34" dur="1" fill="hold">
                                          <p:stCondLst>
                                            <p:cond delay="0"/>
                                          </p:stCondLst>
                                        </p:cTn>
                                        <p:tgtEl>
                                          <p:spTgt spid="123"/>
                                        </p:tgtEl>
                                        <p:attrNameLst>
                                          <p:attrName>style.visibility</p:attrName>
                                        </p:attrNameLst>
                                      </p:cBhvr>
                                      <p:to>
                                        <p:strVal val="visible"/>
                                      </p:to>
                                    </p:set>
                                    <p:animEffect transition="in" filter="fade">
                                      <p:cBhvr>
                                        <p:cTn id="35" dur="1000"/>
                                        <p:tgtEl>
                                          <p:spTgt spid="12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4"/>
                                        </p:tgtEl>
                                        <p:attrNameLst>
                                          <p:attrName>style.visibility</p:attrName>
                                        </p:attrNameLst>
                                      </p:cBhvr>
                                      <p:to>
                                        <p:strVal val="visible"/>
                                      </p:to>
                                    </p:set>
                                    <p:animEffect transition="in" filter="fade">
                                      <p:cBhvr>
                                        <p:cTn id="40" dur="500"/>
                                        <p:tgtEl>
                                          <p:spTgt spid="12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25"/>
                                        </p:tgtEl>
                                        <p:attrNameLst>
                                          <p:attrName>style.visibility</p:attrName>
                                        </p:attrNameLst>
                                      </p:cBhvr>
                                      <p:to>
                                        <p:strVal val="visible"/>
                                      </p:to>
                                    </p:set>
                                    <p:animEffect transition="in" filter="fade">
                                      <p:cBhvr>
                                        <p:cTn id="45" dur="1000"/>
                                        <p:tgtEl>
                                          <p:spTgt spid="125"/>
                                        </p:tgtEl>
                                      </p:cBhvr>
                                    </p:animEffect>
                                  </p:childTnLst>
                                </p:cTn>
                              </p:par>
                              <p:par>
                                <p:cTn id="46" presetID="10" presetClass="entr" presetSubtype="0" fill="hold" nodeType="withEffect">
                                  <p:stCondLst>
                                    <p:cond delay="0"/>
                                  </p:stCondLst>
                                  <p:childTnLst>
                                    <p:set>
                                      <p:cBhvr>
                                        <p:cTn id="47" dur="1" fill="hold">
                                          <p:stCondLst>
                                            <p:cond delay="0"/>
                                          </p:stCondLst>
                                        </p:cTn>
                                        <p:tgtEl>
                                          <p:spTgt spid="126"/>
                                        </p:tgtEl>
                                        <p:attrNameLst>
                                          <p:attrName>style.visibility</p:attrName>
                                        </p:attrNameLst>
                                      </p:cBhvr>
                                      <p:to>
                                        <p:strVal val="visible"/>
                                      </p:to>
                                    </p:set>
                                    <p:animEffect transition="in" filter="fade">
                                      <p:cBhvr>
                                        <p:cTn id="48" dur="10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6"/>
          <p:cNvSpPr txBox="1">
            <a:spLocks noGrp="1"/>
          </p:cNvSpPr>
          <p:nvPr>
            <p:ph type="body" idx="1"/>
          </p:nvPr>
        </p:nvSpPr>
        <p:spPr>
          <a:xfrm>
            <a:off x="457200" y="1600200"/>
            <a:ext cx="8229600" cy="685800"/>
          </a:xfrm>
          <a:prstGeom prst="rect">
            <a:avLst/>
          </a:prstGeom>
          <a:noFill/>
          <a:ln>
            <a:noFill/>
          </a:ln>
        </p:spPr>
        <p:txBody>
          <a:bodyPr spcFirstLastPara="1" wrap="square" lIns="91425" tIns="45700" rIns="91425" bIns="45700" anchor="t" anchorCtr="0">
            <a:noAutofit/>
          </a:bodyPr>
          <a:lstStyle/>
          <a:p>
            <a:pPr marL="365760" marR="0" lvl="0" indent="-256032" algn="l" rtl="0">
              <a:lnSpc>
                <a:spcPct val="100000"/>
              </a:lnSpc>
              <a:spcBef>
                <a:spcPts val="0"/>
              </a:spcBef>
              <a:spcAft>
                <a:spcPts val="0"/>
              </a:spcAft>
              <a:buClr>
                <a:schemeClr val="accent1"/>
              </a:buClr>
              <a:buSzPts val="1836"/>
              <a:buFont typeface="Noto Sans Symbols"/>
              <a:buChar char="▶"/>
            </a:pPr>
            <a:r>
              <a:rPr lang="en-US" sz="2700" b="0" i="0" u="none" strike="noStrike" cap="none">
                <a:solidFill>
                  <a:schemeClr val="dk1"/>
                </a:solidFill>
                <a:latin typeface="Rambla"/>
                <a:ea typeface="Rambla"/>
                <a:cs typeface="Rambla"/>
                <a:sym typeface="Rambla"/>
              </a:rPr>
              <a:t>Flexibility with shift duties</a:t>
            </a:r>
            <a:endParaRPr sz="2700" b="0" i="0" u="none" strike="noStrike" cap="none">
              <a:solidFill>
                <a:schemeClr val="dk1"/>
              </a:solidFill>
              <a:latin typeface="Rambla"/>
              <a:ea typeface="Rambla"/>
              <a:cs typeface="Rambla"/>
              <a:sym typeface="Rambla"/>
            </a:endParaRPr>
          </a:p>
        </p:txBody>
      </p:sp>
      <p:sp>
        <p:nvSpPr>
          <p:cNvPr id="133" name="Google Shape;133;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100"/>
              <a:buFont typeface="Rambla"/>
              <a:buNone/>
            </a:pPr>
            <a:r>
              <a:rPr lang="en-US" sz="4100" b="1" i="0" u="none" strike="noStrike" cap="none">
                <a:solidFill>
                  <a:schemeClr val="dk2"/>
                </a:solidFill>
                <a:latin typeface="Rambla"/>
                <a:ea typeface="Rambla"/>
                <a:cs typeface="Rambla"/>
                <a:sym typeface="Rambla"/>
              </a:rPr>
              <a:t>Successes</a:t>
            </a:r>
            <a:endParaRPr sz="4100" b="1" i="0" u="none" strike="noStrike" cap="none">
              <a:solidFill>
                <a:schemeClr val="dk2"/>
              </a:solidFill>
              <a:latin typeface="Rambla"/>
              <a:ea typeface="Rambla"/>
              <a:cs typeface="Rambla"/>
              <a:sym typeface="Rambla"/>
            </a:endParaRPr>
          </a:p>
        </p:txBody>
      </p:sp>
      <p:pic>
        <p:nvPicPr>
          <p:cNvPr id="134" name="Google Shape;134;p16"/>
          <p:cNvPicPr preferRelativeResize="0"/>
          <p:nvPr/>
        </p:nvPicPr>
        <p:blipFill rotWithShape="1">
          <a:blip r:embed="rId3">
            <a:alphaModFix/>
          </a:blip>
          <a:srcRect/>
          <a:stretch/>
        </p:blipFill>
        <p:spPr>
          <a:xfrm>
            <a:off x="304801" y="2286000"/>
            <a:ext cx="4184562" cy="3405187"/>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568"/>
              </a:srgbClr>
            </a:outerShdw>
          </a:effectLst>
        </p:spPr>
      </p:pic>
      <p:sp>
        <p:nvSpPr>
          <p:cNvPr id="135" name="Google Shape;135;p16"/>
          <p:cNvSpPr/>
          <p:nvPr/>
        </p:nvSpPr>
        <p:spPr>
          <a:xfrm>
            <a:off x="4648200" y="3581400"/>
            <a:ext cx="1295400" cy="609600"/>
          </a:xfrm>
          <a:prstGeom prst="rightArrow">
            <a:avLst>
              <a:gd name="adj1" fmla="val 50000"/>
              <a:gd name="adj2" fmla="val 50000"/>
            </a:avLst>
          </a:prstGeom>
          <a:solidFill>
            <a:schemeClr val="accent1"/>
          </a:solidFill>
          <a:ln w="55000" cap="flat" cmpd="thickThin">
            <a:solidFill>
              <a:srgbClr val="20768B"/>
            </a:solidFill>
            <a:prstDash val="solid"/>
            <a:round/>
            <a:headEnd type="none" w="sm" len="sm"/>
            <a:tailEnd type="none" w="sm" len="sm"/>
          </a:ln>
          <a:effectLst>
            <a:outerShdw blurRad="76200" dist="12700" dir="2700000" sy="-23000" kx="-800400" algn="bl"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mbla"/>
              <a:ea typeface="Rambla"/>
              <a:cs typeface="Rambla"/>
              <a:sym typeface="Rambla"/>
            </a:endParaRPr>
          </a:p>
        </p:txBody>
      </p:sp>
      <p:grpSp>
        <p:nvGrpSpPr>
          <p:cNvPr id="136" name="Google Shape;136;p16"/>
          <p:cNvGrpSpPr/>
          <p:nvPr/>
        </p:nvGrpSpPr>
        <p:grpSpPr>
          <a:xfrm>
            <a:off x="650418" y="5105395"/>
            <a:ext cx="3464368" cy="800475"/>
            <a:chOff x="193218" y="304795"/>
            <a:chExt cx="3464368" cy="800475"/>
          </a:xfrm>
        </p:grpSpPr>
        <p:sp>
          <p:nvSpPr>
            <p:cNvPr id="137" name="Google Shape;137;p16"/>
            <p:cNvSpPr/>
            <p:nvPr/>
          </p:nvSpPr>
          <p:spPr>
            <a:xfrm>
              <a:off x="193218" y="304795"/>
              <a:ext cx="3464368" cy="800475"/>
            </a:xfrm>
            <a:prstGeom prst="roundRect">
              <a:avLst>
                <a:gd name="adj" fmla="val 16667"/>
              </a:avLst>
            </a:prstGeom>
            <a:gradFill>
              <a:gsLst>
                <a:gs pos="0">
                  <a:srgbClr val="005369"/>
                </a:gs>
                <a:gs pos="50000">
                  <a:srgbClr val="0086A8"/>
                </a:gs>
                <a:gs pos="70000">
                  <a:srgbClr val="0999BC"/>
                </a:gs>
                <a:gs pos="100000">
                  <a:srgbClr val="27BAE3"/>
                </a:gs>
              </a:gsLst>
              <a:lin ang="16200000" scaled="0"/>
            </a:gradFill>
            <a:ln>
              <a:noFill/>
            </a:ln>
            <a:effectLst>
              <a:outerShdw blurRad="63500" dist="381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16"/>
            <p:cNvSpPr txBox="1"/>
            <p:nvPr/>
          </p:nvSpPr>
          <p:spPr>
            <a:xfrm>
              <a:off x="232294" y="343871"/>
              <a:ext cx="3386216" cy="722323"/>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chemeClr val="lt1"/>
                  </a:solidFill>
                  <a:latin typeface="Rambla"/>
                  <a:ea typeface="Rambla"/>
                  <a:cs typeface="Rambla"/>
                  <a:sym typeface="Rambla"/>
                </a:rPr>
                <a:t>One Forecaster</a:t>
              </a:r>
              <a:endParaRPr sz="2800" b="0" i="0" u="none" strike="noStrike" cap="none">
                <a:solidFill>
                  <a:schemeClr val="lt1"/>
                </a:solidFill>
                <a:latin typeface="Rambla"/>
                <a:ea typeface="Rambla"/>
                <a:cs typeface="Rambla"/>
                <a:sym typeface="Rambla"/>
              </a:endParaRPr>
            </a:p>
          </p:txBody>
        </p:sp>
      </p:grpSp>
      <p:grpSp>
        <p:nvGrpSpPr>
          <p:cNvPr id="139" name="Google Shape;139;p16"/>
          <p:cNvGrpSpPr/>
          <p:nvPr/>
        </p:nvGrpSpPr>
        <p:grpSpPr>
          <a:xfrm>
            <a:off x="5791200" y="2336800"/>
            <a:ext cx="3048000" cy="2604954"/>
            <a:chOff x="0" y="0"/>
            <a:chExt cx="3048000" cy="2604954"/>
          </a:xfrm>
        </p:grpSpPr>
        <p:sp>
          <p:nvSpPr>
            <p:cNvPr id="140" name="Google Shape;140;p16"/>
            <p:cNvSpPr/>
            <p:nvPr/>
          </p:nvSpPr>
          <p:spPr>
            <a:xfrm>
              <a:off x="0" y="0"/>
              <a:ext cx="3048000" cy="810809"/>
            </a:xfrm>
            <a:prstGeom prst="roundRect">
              <a:avLst>
                <a:gd name="adj" fmla="val 16667"/>
              </a:avLst>
            </a:prstGeom>
            <a:solidFill>
              <a:srgbClr val="2AA2BF"/>
            </a:solidFill>
            <a:ln>
              <a:noFill/>
            </a:ln>
            <a:effectLst>
              <a:outerShdw blurRad="50800" dist="381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16"/>
            <p:cNvSpPr txBox="1"/>
            <p:nvPr/>
          </p:nvSpPr>
          <p:spPr>
            <a:xfrm>
              <a:off x="39580" y="39580"/>
              <a:ext cx="2968840" cy="731649"/>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chemeClr val="dk1"/>
                  </a:solidFill>
                  <a:latin typeface="Rambla"/>
                  <a:ea typeface="Rambla"/>
                  <a:cs typeface="Rambla"/>
                  <a:sym typeface="Rambla"/>
                </a:rPr>
                <a:t>DSS</a:t>
              </a:r>
              <a:endParaRPr sz="2800" b="0" i="0" u="none" strike="noStrike" cap="none">
                <a:solidFill>
                  <a:schemeClr val="dk1"/>
                </a:solidFill>
                <a:latin typeface="Rambla"/>
                <a:ea typeface="Rambla"/>
                <a:cs typeface="Rambla"/>
                <a:sym typeface="Rambla"/>
              </a:endParaRPr>
            </a:p>
          </p:txBody>
        </p:sp>
        <p:sp>
          <p:nvSpPr>
            <p:cNvPr id="142" name="Google Shape;142;p16"/>
            <p:cNvSpPr/>
            <p:nvPr/>
          </p:nvSpPr>
          <p:spPr>
            <a:xfrm>
              <a:off x="0" y="902694"/>
              <a:ext cx="3048000" cy="810809"/>
            </a:xfrm>
            <a:prstGeom prst="roundRect">
              <a:avLst>
                <a:gd name="adj" fmla="val 16667"/>
              </a:avLst>
            </a:prstGeom>
            <a:solidFill>
              <a:srgbClr val="2AA2BF"/>
            </a:solidFill>
            <a:ln>
              <a:noFill/>
            </a:ln>
            <a:effectLst>
              <a:outerShdw blurRad="50800" dist="381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16"/>
            <p:cNvSpPr txBox="1"/>
            <p:nvPr/>
          </p:nvSpPr>
          <p:spPr>
            <a:xfrm>
              <a:off x="39580" y="942274"/>
              <a:ext cx="2968840" cy="731649"/>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chemeClr val="dk1"/>
                  </a:solidFill>
                  <a:latin typeface="Rambla"/>
                  <a:ea typeface="Rambla"/>
                  <a:cs typeface="Rambla"/>
                  <a:sym typeface="Rambla"/>
                </a:rPr>
                <a:t>Research</a:t>
              </a:r>
              <a:endParaRPr sz="2800" b="0" i="0" u="none" strike="noStrike" cap="none">
                <a:solidFill>
                  <a:schemeClr val="dk1"/>
                </a:solidFill>
                <a:latin typeface="Rambla"/>
                <a:ea typeface="Rambla"/>
                <a:cs typeface="Rambla"/>
                <a:sym typeface="Rambla"/>
              </a:endParaRPr>
            </a:p>
          </p:txBody>
        </p:sp>
        <p:sp>
          <p:nvSpPr>
            <p:cNvPr id="144" name="Google Shape;144;p16"/>
            <p:cNvSpPr/>
            <p:nvPr/>
          </p:nvSpPr>
          <p:spPr>
            <a:xfrm>
              <a:off x="0" y="1794145"/>
              <a:ext cx="3048000" cy="810809"/>
            </a:xfrm>
            <a:prstGeom prst="roundRect">
              <a:avLst>
                <a:gd name="adj" fmla="val 16667"/>
              </a:avLst>
            </a:prstGeom>
            <a:solidFill>
              <a:srgbClr val="2AA2BF"/>
            </a:solidFill>
            <a:ln>
              <a:noFill/>
            </a:ln>
            <a:effectLst>
              <a:outerShdw blurRad="50800" dist="381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16"/>
            <p:cNvSpPr txBox="1"/>
            <p:nvPr/>
          </p:nvSpPr>
          <p:spPr>
            <a:xfrm>
              <a:off x="39580" y="1833725"/>
              <a:ext cx="2968840" cy="731649"/>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chemeClr val="dk1"/>
                  </a:solidFill>
                  <a:latin typeface="Rambla"/>
                  <a:ea typeface="Rambla"/>
                  <a:cs typeface="Rambla"/>
                  <a:sym typeface="Rambla"/>
                </a:rPr>
                <a:t>Training</a:t>
              </a:r>
              <a:endParaRPr sz="2800" b="0" i="0" u="none" strike="noStrike" cap="none">
                <a:solidFill>
                  <a:schemeClr val="dk1"/>
                </a:solidFill>
                <a:latin typeface="Rambla"/>
                <a:ea typeface="Rambla"/>
                <a:cs typeface="Rambla"/>
                <a:sym typeface="Rambla"/>
              </a:endParaRPr>
            </a:p>
          </p:txBody>
        </p:sp>
      </p:grpSp>
      <p:grpSp>
        <p:nvGrpSpPr>
          <p:cNvPr id="146" name="Google Shape;146;p16"/>
          <p:cNvGrpSpPr/>
          <p:nvPr/>
        </p:nvGrpSpPr>
        <p:grpSpPr>
          <a:xfrm>
            <a:off x="5527218" y="5111992"/>
            <a:ext cx="3464368" cy="831604"/>
            <a:chOff x="193218" y="692392"/>
            <a:chExt cx="3464368" cy="831604"/>
          </a:xfrm>
        </p:grpSpPr>
        <p:sp>
          <p:nvSpPr>
            <p:cNvPr id="147" name="Google Shape;147;p16"/>
            <p:cNvSpPr/>
            <p:nvPr/>
          </p:nvSpPr>
          <p:spPr>
            <a:xfrm>
              <a:off x="193218" y="692392"/>
              <a:ext cx="3464368" cy="831604"/>
            </a:xfrm>
            <a:prstGeom prst="roundRect">
              <a:avLst>
                <a:gd name="adj" fmla="val 16667"/>
              </a:avLst>
            </a:prstGeom>
            <a:gradFill>
              <a:gsLst>
                <a:gs pos="0">
                  <a:srgbClr val="005369"/>
                </a:gs>
                <a:gs pos="50000">
                  <a:srgbClr val="0086A8"/>
                </a:gs>
                <a:gs pos="70000">
                  <a:srgbClr val="0999BC"/>
                </a:gs>
                <a:gs pos="100000">
                  <a:srgbClr val="27BAE3"/>
                </a:gs>
              </a:gsLst>
              <a:lin ang="16200000" scaled="0"/>
            </a:gradFill>
            <a:ln>
              <a:noFill/>
            </a:ln>
            <a:effectLst>
              <a:outerShdw blurRad="63500" dist="381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16"/>
            <p:cNvSpPr txBox="1"/>
            <p:nvPr/>
          </p:nvSpPr>
          <p:spPr>
            <a:xfrm>
              <a:off x="233814" y="732988"/>
              <a:ext cx="3383176" cy="750412"/>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chemeClr val="lt1"/>
                  </a:solidFill>
                  <a:latin typeface="Rambla"/>
                  <a:ea typeface="Rambla"/>
                  <a:cs typeface="Rambla"/>
                  <a:sym typeface="Rambla"/>
                </a:rPr>
                <a:t>Other Forecasters</a:t>
              </a:r>
              <a:endParaRPr sz="2800" b="0" i="0" u="none" strike="noStrike" cap="none">
                <a:solidFill>
                  <a:schemeClr val="lt1"/>
                </a:solidFill>
                <a:latin typeface="Rambla"/>
                <a:ea typeface="Rambla"/>
                <a:cs typeface="Rambla"/>
                <a:sym typeface="Rambl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2">
                                            <p:txEl>
                                              <p:pRg st="0" end="0"/>
                                            </p:txEl>
                                          </p:spTgt>
                                        </p:tgtEl>
                                        <p:attrNameLst>
                                          <p:attrName>style.visibility</p:attrName>
                                        </p:attrNameLst>
                                      </p:cBhvr>
                                      <p:to>
                                        <p:strVal val="visible"/>
                                      </p:to>
                                    </p:set>
                                    <p:anim calcmode="lin" valueType="num">
                                      <p:cBhvr additive="base">
                                        <p:cTn id="7" dur="500"/>
                                        <p:tgtEl>
                                          <p:spTgt spid="132">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4"/>
                                        </p:tgtEl>
                                        <p:attrNameLst>
                                          <p:attrName>style.visibility</p:attrName>
                                        </p:attrNameLst>
                                      </p:cBhvr>
                                      <p:to>
                                        <p:strVal val="visible"/>
                                      </p:to>
                                    </p:set>
                                    <p:animEffect transition="in" filter="fade">
                                      <p:cBhvr>
                                        <p:cTn id="12" dur="1000"/>
                                        <p:tgtEl>
                                          <p:spTgt spid="13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additive="base">
                                        <p:cTn id="17" dur="1000"/>
                                        <p:tgtEl>
                                          <p:spTgt spid="136"/>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35"/>
                                        </p:tgtEl>
                                        <p:attrNameLst>
                                          <p:attrName>style.visibility</p:attrName>
                                        </p:attrNameLst>
                                      </p:cBhvr>
                                      <p:to>
                                        <p:strVal val="visible"/>
                                      </p:to>
                                    </p:set>
                                    <p:anim calcmode="lin" valueType="num">
                                      <p:cBhvr additive="base">
                                        <p:cTn id="22" dur="500"/>
                                        <p:tgtEl>
                                          <p:spTgt spid="135"/>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46"/>
                                        </p:tgtEl>
                                        <p:attrNameLst>
                                          <p:attrName>style.visibility</p:attrName>
                                        </p:attrNameLst>
                                      </p:cBhvr>
                                      <p:to>
                                        <p:strVal val="visible"/>
                                      </p:to>
                                    </p:set>
                                    <p:anim calcmode="lin" valueType="num">
                                      <p:cBhvr additive="base">
                                        <p:cTn id="27" dur="1000"/>
                                        <p:tgtEl>
                                          <p:spTgt spid="146"/>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39"/>
                                        </p:tgtEl>
                                        <p:attrNameLst>
                                          <p:attrName>style.visibility</p:attrName>
                                        </p:attrNameLst>
                                      </p:cBhvr>
                                      <p:to>
                                        <p:strVal val="visible"/>
                                      </p:to>
                                    </p:set>
                                    <p:anim calcmode="lin" valueType="num">
                                      <p:cBhvr additive="base">
                                        <p:cTn id="32" dur="1000"/>
                                        <p:tgtEl>
                                          <p:spTgt spid="13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7"/>
          <p:cNvSpPr txBox="1">
            <a:spLocks noGrp="1"/>
          </p:cNvSpPr>
          <p:nvPr>
            <p:ph type="body" idx="1"/>
          </p:nvPr>
        </p:nvSpPr>
        <p:spPr>
          <a:xfrm>
            <a:off x="457200" y="1600200"/>
            <a:ext cx="8229600" cy="5105400"/>
          </a:xfrm>
          <a:prstGeom prst="rect">
            <a:avLst/>
          </a:prstGeom>
          <a:noFill/>
          <a:ln>
            <a:noFill/>
          </a:ln>
        </p:spPr>
        <p:txBody>
          <a:bodyPr spcFirstLastPara="1" wrap="square" lIns="91425" tIns="45700" rIns="91425" bIns="45700" anchor="t" anchorCtr="0">
            <a:noAutofit/>
          </a:bodyPr>
          <a:lstStyle/>
          <a:p>
            <a:pPr marL="365760" marR="0" lvl="0" indent="-256032" algn="l" rtl="0">
              <a:lnSpc>
                <a:spcPct val="100000"/>
              </a:lnSpc>
              <a:spcBef>
                <a:spcPts val="0"/>
              </a:spcBef>
              <a:spcAft>
                <a:spcPts val="0"/>
              </a:spcAft>
              <a:buClr>
                <a:schemeClr val="accent1"/>
              </a:buClr>
              <a:buSzPts val="1836"/>
              <a:buFont typeface="Noto Sans Symbols"/>
              <a:buChar char="▶"/>
            </a:pPr>
            <a:r>
              <a:rPr lang="en-US" sz="2700" b="0" i="0" u="none" strike="noStrike" cap="none">
                <a:solidFill>
                  <a:schemeClr val="dk1"/>
                </a:solidFill>
                <a:latin typeface="Rambla"/>
                <a:ea typeface="Rambla"/>
                <a:cs typeface="Rambla"/>
                <a:sym typeface="Rambla"/>
              </a:rPr>
              <a:t>It is usable in mountain offices</a:t>
            </a:r>
            <a:endParaRPr sz="2700" b="0" i="0" u="none" strike="noStrike" cap="none">
              <a:solidFill>
                <a:schemeClr val="dk1"/>
              </a:solidFill>
              <a:latin typeface="Rambla"/>
              <a:ea typeface="Rambla"/>
              <a:cs typeface="Rambla"/>
              <a:sym typeface="Rambla"/>
            </a:endParaRPr>
          </a:p>
          <a:p>
            <a:pPr marL="621792" marR="0" lvl="1" indent="-228600" algn="l" rtl="0">
              <a:lnSpc>
                <a:spcPct val="100000"/>
              </a:lnSpc>
              <a:spcBef>
                <a:spcPts val="324"/>
              </a:spcBef>
              <a:spcAft>
                <a:spcPts val="0"/>
              </a:spcAft>
              <a:buClr>
                <a:schemeClr val="accent1"/>
              </a:buClr>
              <a:buSzPts val="2300"/>
              <a:buFont typeface="Verdana"/>
              <a:buChar char="◦"/>
            </a:pPr>
            <a:r>
              <a:rPr lang="en-US" sz="2300" b="0" i="0" u="none" strike="noStrike" cap="none">
                <a:solidFill>
                  <a:schemeClr val="dk1"/>
                </a:solidFill>
                <a:latin typeface="Rambla"/>
                <a:ea typeface="Rambla"/>
                <a:cs typeface="Rambla"/>
                <a:sym typeface="Rambla"/>
              </a:rPr>
              <a:t>Trust me, I’m a Meteorologist...</a:t>
            </a:r>
            <a:endParaRPr sz="2300" b="0" i="0" u="none" strike="noStrike" cap="none">
              <a:solidFill>
                <a:schemeClr val="dk1"/>
              </a:solidFill>
              <a:latin typeface="Rambla"/>
              <a:ea typeface="Rambla"/>
              <a:cs typeface="Rambla"/>
              <a:sym typeface="Rambla"/>
            </a:endParaRPr>
          </a:p>
          <a:p>
            <a:pPr marL="365760" marR="0" lvl="0" indent="-139446" algn="l" rtl="0">
              <a:lnSpc>
                <a:spcPct val="100000"/>
              </a:lnSpc>
              <a:spcBef>
                <a:spcPts val="400"/>
              </a:spcBef>
              <a:spcAft>
                <a:spcPts val="0"/>
              </a:spcAft>
              <a:buClr>
                <a:schemeClr val="accent1"/>
              </a:buClr>
              <a:buSzPts val="1836"/>
              <a:buFont typeface="Noto Sans Symbols"/>
              <a:buNone/>
            </a:pPr>
            <a:endParaRPr sz="2700" b="0" i="0" u="none" strike="noStrike" cap="none">
              <a:solidFill>
                <a:schemeClr val="dk1"/>
              </a:solidFill>
              <a:latin typeface="Rambla"/>
              <a:ea typeface="Rambla"/>
              <a:cs typeface="Rambla"/>
              <a:sym typeface="Rambla"/>
            </a:endParaRPr>
          </a:p>
          <a:p>
            <a:pPr marL="365760" marR="0" lvl="0" indent="-256032" algn="l" rtl="0">
              <a:lnSpc>
                <a:spcPct val="100000"/>
              </a:lnSpc>
              <a:spcBef>
                <a:spcPts val="400"/>
              </a:spcBef>
              <a:spcAft>
                <a:spcPts val="0"/>
              </a:spcAft>
              <a:buClr>
                <a:schemeClr val="accent1"/>
              </a:buClr>
              <a:buSzPts val="1836"/>
              <a:buFont typeface="Noto Sans Symbols"/>
              <a:buChar char="▶"/>
            </a:pPr>
            <a:r>
              <a:rPr lang="en-US" sz="2700" b="0" i="0" u="none" strike="noStrike" cap="none">
                <a:solidFill>
                  <a:schemeClr val="dk1"/>
                </a:solidFill>
                <a:latin typeface="Rambla"/>
                <a:ea typeface="Rambla"/>
                <a:cs typeface="Rambla"/>
                <a:sym typeface="Rambla"/>
              </a:rPr>
              <a:t>Output can alert forecasters to possible impacts</a:t>
            </a:r>
            <a:endParaRPr sz="2700" b="0" i="0" u="none" strike="noStrike" cap="none">
              <a:solidFill>
                <a:schemeClr val="dk1"/>
              </a:solidFill>
              <a:latin typeface="Rambla"/>
              <a:ea typeface="Rambla"/>
              <a:cs typeface="Rambla"/>
              <a:sym typeface="Rambla"/>
            </a:endParaRPr>
          </a:p>
          <a:p>
            <a:pPr marL="621792" marR="0" lvl="1" indent="-228600" algn="l" rtl="0">
              <a:lnSpc>
                <a:spcPct val="100000"/>
              </a:lnSpc>
              <a:spcBef>
                <a:spcPts val="324"/>
              </a:spcBef>
              <a:spcAft>
                <a:spcPts val="0"/>
              </a:spcAft>
              <a:buClr>
                <a:schemeClr val="accent1"/>
              </a:buClr>
              <a:buSzPts val="2300"/>
              <a:buFont typeface="Verdana"/>
              <a:buChar char="◦"/>
            </a:pPr>
            <a:r>
              <a:rPr lang="en-US" sz="2300" b="0" i="0" u="none" strike="noStrike" cap="none">
                <a:solidFill>
                  <a:schemeClr val="dk1"/>
                </a:solidFill>
                <a:latin typeface="Rambla"/>
                <a:ea typeface="Rambla"/>
                <a:cs typeface="Rambla"/>
                <a:sym typeface="Rambla"/>
              </a:rPr>
              <a:t>LLWS, lower than expected CIGs, etc</a:t>
            </a:r>
            <a:endParaRPr sz="2300" b="0" i="0" u="none" strike="noStrike" cap="none">
              <a:solidFill>
                <a:schemeClr val="dk1"/>
              </a:solidFill>
              <a:latin typeface="Rambla"/>
              <a:ea typeface="Rambla"/>
              <a:cs typeface="Rambla"/>
              <a:sym typeface="Rambla"/>
            </a:endParaRPr>
          </a:p>
        </p:txBody>
      </p:sp>
      <p:sp>
        <p:nvSpPr>
          <p:cNvPr id="155" name="Google Shape;155;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100"/>
              <a:buFont typeface="Rambla"/>
              <a:buNone/>
            </a:pPr>
            <a:r>
              <a:rPr lang="en-US" sz="4100" b="1" i="0" u="none" strike="noStrike" cap="none">
                <a:solidFill>
                  <a:schemeClr val="dk2"/>
                </a:solidFill>
                <a:latin typeface="Rambla"/>
                <a:ea typeface="Rambla"/>
                <a:cs typeface="Rambla"/>
                <a:sym typeface="Rambla"/>
              </a:rPr>
              <a:t>Successes</a:t>
            </a:r>
            <a:endParaRPr sz="4100" b="1" i="0" u="none" strike="noStrike" cap="none">
              <a:solidFill>
                <a:schemeClr val="dk2"/>
              </a:solidFill>
              <a:latin typeface="Rambla"/>
              <a:ea typeface="Rambla"/>
              <a:cs typeface="Rambla"/>
              <a:sym typeface="Rambl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4">
                                            <p:txEl>
                                              <p:pRg st="0" end="0"/>
                                            </p:txEl>
                                          </p:spTgt>
                                        </p:tgtEl>
                                        <p:attrNameLst>
                                          <p:attrName>style.visibility</p:attrName>
                                        </p:attrNameLst>
                                      </p:cBhvr>
                                      <p:to>
                                        <p:strVal val="visible"/>
                                      </p:to>
                                    </p:set>
                                    <p:anim calcmode="lin" valueType="num">
                                      <p:cBhvr additive="base">
                                        <p:cTn id="7" dur="500"/>
                                        <p:tgtEl>
                                          <p:spTgt spid="154">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54">
                                            <p:txEl>
                                              <p:pRg st="1" end="1"/>
                                            </p:txEl>
                                          </p:spTgt>
                                        </p:tgtEl>
                                        <p:attrNameLst>
                                          <p:attrName>style.visibility</p:attrName>
                                        </p:attrNameLst>
                                      </p:cBhvr>
                                      <p:to>
                                        <p:strVal val="visible"/>
                                      </p:to>
                                    </p:set>
                                    <p:anim calcmode="lin" valueType="num">
                                      <p:cBhvr additive="base">
                                        <p:cTn id="12" dur="500"/>
                                        <p:tgtEl>
                                          <p:spTgt spid="154">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54">
                                            <p:txEl>
                                              <p:pRg st="2" end="2"/>
                                            </p:txEl>
                                          </p:spTgt>
                                        </p:tgtEl>
                                        <p:attrNameLst>
                                          <p:attrName>style.visibility</p:attrName>
                                        </p:attrNameLst>
                                      </p:cBhvr>
                                      <p:to>
                                        <p:strVal val="visible"/>
                                      </p:to>
                                    </p:set>
                                    <p:anim calcmode="lin" valueType="num">
                                      <p:cBhvr additive="base">
                                        <p:cTn id="17" dur="500"/>
                                        <p:tgtEl>
                                          <p:spTgt spid="154">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54">
                                            <p:txEl>
                                              <p:pRg st="3" end="3"/>
                                            </p:txEl>
                                          </p:spTgt>
                                        </p:tgtEl>
                                        <p:attrNameLst>
                                          <p:attrName>style.visibility</p:attrName>
                                        </p:attrNameLst>
                                      </p:cBhvr>
                                      <p:to>
                                        <p:strVal val="visible"/>
                                      </p:to>
                                    </p:set>
                                    <p:anim calcmode="lin" valueType="num">
                                      <p:cBhvr additive="base">
                                        <p:cTn id="22" dur="500"/>
                                        <p:tgtEl>
                                          <p:spTgt spid="154">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54">
                                            <p:txEl>
                                              <p:pRg st="4" end="4"/>
                                            </p:txEl>
                                          </p:spTgt>
                                        </p:tgtEl>
                                        <p:attrNameLst>
                                          <p:attrName>style.visibility</p:attrName>
                                        </p:attrNameLst>
                                      </p:cBhvr>
                                      <p:to>
                                        <p:strVal val="visible"/>
                                      </p:to>
                                    </p:set>
                                    <p:anim calcmode="lin" valueType="num">
                                      <p:cBhvr additive="base">
                                        <p:cTn id="27" dur="500"/>
                                        <p:tgtEl>
                                          <p:spTgt spid="154">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8"/>
          <p:cNvSpPr txBox="1">
            <a:spLocks noGrp="1"/>
          </p:cNvSpPr>
          <p:nvPr>
            <p:ph type="body" idx="1"/>
          </p:nvPr>
        </p:nvSpPr>
        <p:spPr>
          <a:xfrm>
            <a:off x="457200" y="1371600"/>
            <a:ext cx="8229600" cy="5105400"/>
          </a:xfrm>
          <a:prstGeom prst="rect">
            <a:avLst/>
          </a:prstGeom>
          <a:noFill/>
          <a:ln>
            <a:noFill/>
          </a:ln>
        </p:spPr>
        <p:txBody>
          <a:bodyPr spcFirstLastPara="1" wrap="square" lIns="91425" tIns="45700" rIns="91425" bIns="45700" anchor="t" anchorCtr="0">
            <a:noAutofit/>
          </a:bodyPr>
          <a:lstStyle/>
          <a:p>
            <a:pPr marL="365760" marR="0" lvl="0" indent="-256032" algn="l" rtl="0">
              <a:lnSpc>
                <a:spcPct val="100000"/>
              </a:lnSpc>
              <a:spcBef>
                <a:spcPts val="0"/>
              </a:spcBef>
              <a:spcAft>
                <a:spcPts val="0"/>
              </a:spcAft>
              <a:buClr>
                <a:schemeClr val="accent1"/>
              </a:buClr>
              <a:buSzPts val="1836"/>
              <a:buFont typeface="Noto Sans Symbols"/>
              <a:buChar char="▶"/>
            </a:pPr>
            <a:r>
              <a:rPr lang="en-US" sz="2700" b="0" i="0" u="none" strike="noStrike" cap="none">
                <a:solidFill>
                  <a:schemeClr val="dk1"/>
                </a:solidFill>
                <a:latin typeface="Rambla"/>
                <a:ea typeface="Rambla"/>
                <a:cs typeface="Rambla"/>
                <a:sym typeface="Rambla"/>
              </a:rPr>
              <a:t>Consistency between public and aviation forecasts</a:t>
            </a:r>
            <a:endParaRPr sz="2700" b="0" i="0" u="none" strike="noStrike" cap="none">
              <a:solidFill>
                <a:schemeClr val="dk1"/>
              </a:solidFill>
              <a:latin typeface="Rambla"/>
              <a:ea typeface="Rambla"/>
              <a:cs typeface="Rambla"/>
              <a:sym typeface="Rambla"/>
            </a:endParaRPr>
          </a:p>
        </p:txBody>
      </p:sp>
      <p:sp>
        <p:nvSpPr>
          <p:cNvPr id="161" name="Google Shape;161;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100"/>
              <a:buFont typeface="Rambla"/>
              <a:buNone/>
            </a:pPr>
            <a:r>
              <a:rPr lang="en-US" sz="4100" b="1" i="0" u="none" strike="noStrike" cap="none">
                <a:solidFill>
                  <a:schemeClr val="dk2"/>
                </a:solidFill>
                <a:latin typeface="Rambla"/>
                <a:ea typeface="Rambla"/>
                <a:cs typeface="Rambla"/>
                <a:sym typeface="Rambla"/>
              </a:rPr>
              <a:t>Successes</a:t>
            </a:r>
            <a:endParaRPr sz="4100" b="1" i="0" u="none" strike="noStrike" cap="none">
              <a:solidFill>
                <a:schemeClr val="dk2"/>
              </a:solidFill>
              <a:latin typeface="Rambla"/>
              <a:ea typeface="Rambla"/>
              <a:cs typeface="Rambla"/>
              <a:sym typeface="Rambla"/>
            </a:endParaRPr>
          </a:p>
        </p:txBody>
      </p:sp>
      <p:grpSp>
        <p:nvGrpSpPr>
          <p:cNvPr id="162" name="Google Shape;162;p18"/>
          <p:cNvGrpSpPr/>
          <p:nvPr/>
        </p:nvGrpSpPr>
        <p:grpSpPr>
          <a:xfrm>
            <a:off x="4397086" y="1676400"/>
            <a:ext cx="3093026" cy="5029199"/>
            <a:chOff x="2034886" y="0"/>
            <a:chExt cx="3093026" cy="5029199"/>
          </a:xfrm>
        </p:grpSpPr>
        <p:sp>
          <p:nvSpPr>
            <p:cNvPr id="163" name="Google Shape;163;p18"/>
            <p:cNvSpPr/>
            <p:nvPr/>
          </p:nvSpPr>
          <p:spPr>
            <a:xfrm>
              <a:off x="2707224" y="0"/>
              <a:ext cx="2420688" cy="2421056"/>
            </a:xfrm>
            <a:custGeom>
              <a:avLst/>
              <a:gdLst/>
              <a:ahLst/>
              <a:cxnLst/>
              <a:rect l="l" t="t" r="r" b="b"/>
              <a:pathLst>
                <a:path w="120000" h="120000" extrusionOk="0">
                  <a:moveTo>
                    <a:pt x="8412" y="60000"/>
                  </a:moveTo>
                  <a:lnTo>
                    <a:pt x="8412" y="60000"/>
                  </a:lnTo>
                  <a:cubicBezTo>
                    <a:pt x="8412" y="32962"/>
                    <a:pt x="29287" y="10511"/>
                    <a:pt x="56253" y="8547"/>
                  </a:cubicBezTo>
                  <a:cubicBezTo>
                    <a:pt x="83219" y="6583"/>
                    <a:pt x="107126" y="25773"/>
                    <a:pt x="111044" y="52526"/>
                  </a:cubicBezTo>
                  <a:cubicBezTo>
                    <a:pt x="114961" y="79279"/>
                    <a:pt x="97559" y="104517"/>
                    <a:pt x="71162" y="110367"/>
                  </a:cubicBezTo>
                  <a:lnTo>
                    <a:pt x="70593" y="118429"/>
                  </a:lnTo>
                  <a:lnTo>
                    <a:pt x="56830" y="104890"/>
                  </a:lnTo>
                  <a:lnTo>
                    <a:pt x="72706" y="88508"/>
                  </a:lnTo>
                  <a:lnTo>
                    <a:pt x="72145" y="96445"/>
                  </a:lnTo>
                  <a:lnTo>
                    <a:pt x="72145" y="96445"/>
                  </a:lnTo>
                  <a:cubicBezTo>
                    <a:pt x="90761" y="90240"/>
                    <a:pt x="101708" y="70999"/>
                    <a:pt x="97532" y="51824"/>
                  </a:cubicBezTo>
                  <a:cubicBezTo>
                    <a:pt x="93356" y="32649"/>
                    <a:pt x="75399" y="19705"/>
                    <a:pt x="55889" y="21805"/>
                  </a:cubicBezTo>
                  <a:cubicBezTo>
                    <a:pt x="36379" y="23906"/>
                    <a:pt x="21588" y="40375"/>
                    <a:pt x="21588" y="60000"/>
                  </a:cubicBezTo>
                  <a:close/>
                </a:path>
              </a:pathLst>
            </a:custGeom>
            <a:solidFill>
              <a:srgbClr val="DA1C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18"/>
            <p:cNvSpPr/>
            <p:nvPr/>
          </p:nvSpPr>
          <p:spPr>
            <a:xfrm>
              <a:off x="3242276" y="874074"/>
              <a:ext cx="1345129" cy="67240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18"/>
            <p:cNvSpPr txBox="1"/>
            <p:nvPr/>
          </p:nvSpPr>
          <p:spPr>
            <a:xfrm>
              <a:off x="3242276" y="874074"/>
              <a:ext cx="1345129" cy="672404"/>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dk1"/>
                  </a:solidFill>
                  <a:latin typeface="Rambla"/>
                  <a:ea typeface="Rambla"/>
                  <a:cs typeface="Rambla"/>
                  <a:sym typeface="Rambla"/>
                </a:rPr>
                <a:t>Public Forecast Grids</a:t>
              </a:r>
              <a:endParaRPr sz="1500" b="0" i="0" u="none" strike="noStrike" cap="none">
                <a:solidFill>
                  <a:schemeClr val="dk1"/>
                </a:solidFill>
                <a:latin typeface="Rambla"/>
                <a:ea typeface="Rambla"/>
                <a:cs typeface="Rambla"/>
                <a:sym typeface="Rambla"/>
              </a:endParaRPr>
            </a:p>
          </p:txBody>
        </p:sp>
        <p:sp>
          <p:nvSpPr>
            <p:cNvPr id="166" name="Google Shape;166;p18"/>
            <p:cNvSpPr/>
            <p:nvPr/>
          </p:nvSpPr>
          <p:spPr>
            <a:xfrm>
              <a:off x="2034886" y="1391076"/>
              <a:ext cx="2420688" cy="2421056"/>
            </a:xfrm>
            <a:custGeom>
              <a:avLst/>
              <a:gdLst/>
              <a:ahLst/>
              <a:cxnLst/>
              <a:rect l="l" t="t" r="r" b="b"/>
              <a:pathLst>
                <a:path w="120000" h="120000" extrusionOk="0">
                  <a:moveTo>
                    <a:pt x="96481" y="23524"/>
                  </a:moveTo>
                  <a:lnTo>
                    <a:pt x="87165" y="32840"/>
                  </a:lnTo>
                  <a:cubicBezTo>
                    <a:pt x="75945" y="21617"/>
                    <a:pt x="58981" y="18448"/>
                    <a:pt x="44467" y="24866"/>
                  </a:cubicBezTo>
                  <a:cubicBezTo>
                    <a:pt x="29954" y="31283"/>
                    <a:pt x="20881" y="45964"/>
                    <a:pt x="21631" y="61816"/>
                  </a:cubicBezTo>
                  <a:cubicBezTo>
                    <a:pt x="22381" y="77668"/>
                    <a:pt x="32801" y="91427"/>
                    <a:pt x="47855" y="96445"/>
                  </a:cubicBezTo>
                  <a:lnTo>
                    <a:pt x="47294" y="88508"/>
                  </a:lnTo>
                  <a:lnTo>
                    <a:pt x="63170" y="104890"/>
                  </a:lnTo>
                  <a:lnTo>
                    <a:pt x="49407" y="118429"/>
                  </a:lnTo>
                  <a:lnTo>
                    <a:pt x="48838" y="110367"/>
                  </a:lnTo>
                  <a:lnTo>
                    <a:pt x="48838" y="110367"/>
                  </a:lnTo>
                  <a:cubicBezTo>
                    <a:pt x="27395" y="105615"/>
                    <a:pt x="11311" y="87806"/>
                    <a:pt x="8761" y="65990"/>
                  </a:cubicBezTo>
                  <a:cubicBezTo>
                    <a:pt x="6211" y="44174"/>
                    <a:pt x="17753" y="23136"/>
                    <a:pt x="37522" y="13566"/>
                  </a:cubicBezTo>
                  <a:cubicBezTo>
                    <a:pt x="57291" y="3995"/>
                    <a:pt x="80952" y="7992"/>
                    <a:pt x="96481" y="23524"/>
                  </a:cubicBezTo>
                  <a:close/>
                </a:path>
              </a:pathLst>
            </a:custGeom>
            <a:solidFill>
              <a:srgbClr val="18C5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18"/>
            <p:cNvSpPr/>
            <p:nvPr/>
          </p:nvSpPr>
          <p:spPr>
            <a:xfrm>
              <a:off x="2572666" y="2273198"/>
              <a:ext cx="1345129" cy="67240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18"/>
            <p:cNvSpPr txBox="1"/>
            <p:nvPr/>
          </p:nvSpPr>
          <p:spPr>
            <a:xfrm>
              <a:off x="2572666" y="2273198"/>
              <a:ext cx="1345129" cy="672404"/>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dk1"/>
                  </a:solidFill>
                  <a:latin typeface="Rambla"/>
                  <a:ea typeface="Rambla"/>
                  <a:cs typeface="Rambla"/>
                  <a:sym typeface="Rambla"/>
                </a:rPr>
                <a:t>DAS Grids</a:t>
              </a:r>
              <a:endParaRPr sz="1500" b="0" i="0" u="none" strike="noStrike" cap="none">
                <a:solidFill>
                  <a:schemeClr val="dk1"/>
                </a:solidFill>
                <a:latin typeface="Rambla"/>
                <a:ea typeface="Rambla"/>
                <a:cs typeface="Rambla"/>
                <a:sym typeface="Rambla"/>
              </a:endParaRPr>
            </a:p>
          </p:txBody>
        </p:sp>
        <p:sp>
          <p:nvSpPr>
            <p:cNvPr id="169" name="Google Shape;169;p18"/>
            <p:cNvSpPr/>
            <p:nvPr/>
          </p:nvSpPr>
          <p:spPr>
            <a:xfrm>
              <a:off x="2879513" y="2948619"/>
              <a:ext cx="2079746" cy="2080580"/>
            </a:xfrm>
            <a:prstGeom prst="blockArc">
              <a:avLst>
                <a:gd name="adj1" fmla="val 13500000"/>
                <a:gd name="adj2" fmla="val 10800000"/>
                <a:gd name="adj3" fmla="val 12740"/>
              </a:avLst>
            </a:prstGeom>
            <a:solidFill>
              <a:srgbClr val="EB62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18"/>
            <p:cNvSpPr/>
            <p:nvPr/>
          </p:nvSpPr>
          <p:spPr>
            <a:xfrm>
              <a:off x="3245458" y="3674333"/>
              <a:ext cx="1345129" cy="67240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18"/>
            <p:cNvSpPr txBox="1"/>
            <p:nvPr/>
          </p:nvSpPr>
          <p:spPr>
            <a:xfrm>
              <a:off x="3245458" y="3674333"/>
              <a:ext cx="1345129" cy="672404"/>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dk1"/>
                  </a:solidFill>
                  <a:latin typeface="Rambla"/>
                  <a:ea typeface="Rambla"/>
                  <a:cs typeface="Rambla"/>
                  <a:sym typeface="Rambla"/>
                </a:rPr>
                <a:t>TAFs</a:t>
              </a:r>
              <a:endParaRPr sz="1500" b="0" i="0" u="none" strike="noStrike" cap="none">
                <a:solidFill>
                  <a:schemeClr val="dk1"/>
                </a:solidFill>
                <a:latin typeface="Rambla"/>
                <a:ea typeface="Rambla"/>
                <a:cs typeface="Rambla"/>
                <a:sym typeface="Rambl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0">
                                            <p:txEl>
                                              <p:pRg st="0" end="0"/>
                                            </p:txEl>
                                          </p:spTgt>
                                        </p:tgtEl>
                                        <p:attrNameLst>
                                          <p:attrName>style.visibility</p:attrName>
                                        </p:attrNameLst>
                                      </p:cBhvr>
                                      <p:to>
                                        <p:strVal val="visible"/>
                                      </p:to>
                                    </p:set>
                                    <p:anim calcmode="lin" valueType="num">
                                      <p:cBhvr additive="base">
                                        <p:cTn id="7" dur="500"/>
                                        <p:tgtEl>
                                          <p:spTgt spid="160">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62"/>
                                        </p:tgtEl>
                                        <p:attrNameLst>
                                          <p:attrName>style.visibility</p:attrName>
                                        </p:attrNameLst>
                                      </p:cBhvr>
                                      <p:to>
                                        <p:strVal val="visible"/>
                                      </p:to>
                                    </p:set>
                                    <p:anim calcmode="lin" valueType="num">
                                      <p:cBhvr additive="base">
                                        <p:cTn id="12" dur="1000"/>
                                        <p:tgtEl>
                                          <p:spTgt spid="162"/>
                                        </p:tgtEl>
                                        <p:attrNameLst>
                                          <p:attrName>ppt_w</p:attrName>
                                        </p:attrNameLst>
                                      </p:cBhvr>
                                      <p:tavLst>
                                        <p:tav tm="0">
                                          <p:val>
                                            <p:strVal val="0"/>
                                          </p:val>
                                        </p:tav>
                                        <p:tav tm="100000">
                                          <p:val>
                                            <p:strVal val="#ppt_w"/>
                                          </p:val>
                                        </p:tav>
                                      </p:tavLst>
                                    </p:anim>
                                    <p:anim calcmode="lin" valueType="num">
                                      <p:cBhvr additive="base">
                                        <p:cTn id="13" dur="1000"/>
                                        <p:tgtEl>
                                          <p:spTgt spid="16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9"/>
          <p:cNvSpPr txBox="1">
            <a:spLocks noGrp="1"/>
          </p:cNvSpPr>
          <p:nvPr>
            <p:ph type="ctrTitle"/>
          </p:nvPr>
        </p:nvSpPr>
        <p:spPr>
          <a:xfrm>
            <a:off x="685800" y="1752601"/>
            <a:ext cx="7772400" cy="182976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2"/>
              </a:buClr>
              <a:buSzPts val="4800"/>
              <a:buFont typeface="Rambla"/>
              <a:buNone/>
            </a:pPr>
            <a:r>
              <a:rPr lang="en-US" sz="4800" b="1" i="0" u="none" strike="noStrike" cap="none">
                <a:solidFill>
                  <a:schemeClr val="dk2"/>
                </a:solidFill>
                <a:latin typeface="Rambla"/>
                <a:ea typeface="Rambla"/>
                <a:cs typeface="Rambla"/>
                <a:sym typeface="Rambla"/>
              </a:rPr>
              <a:t>Struggles and Recommendations</a:t>
            </a:r>
            <a:endParaRPr sz="4800" b="1" i="0" u="none" strike="noStrike" cap="none">
              <a:solidFill>
                <a:schemeClr val="dk2"/>
              </a:solidFill>
              <a:latin typeface="Rambla"/>
              <a:ea typeface="Rambla"/>
              <a:cs typeface="Rambla"/>
              <a:sym typeface="Rambl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100"/>
              <a:buFont typeface="Rambla"/>
              <a:buNone/>
            </a:pPr>
            <a:r>
              <a:rPr lang="en-US" sz="4100" b="1" i="0" u="none" strike="noStrike" cap="none">
                <a:solidFill>
                  <a:schemeClr val="dk2"/>
                </a:solidFill>
                <a:latin typeface="Rambla"/>
                <a:ea typeface="Rambla"/>
                <a:cs typeface="Rambla"/>
                <a:sym typeface="Rambla"/>
              </a:rPr>
              <a:t>Struggle – Getting 100% Buy-in</a:t>
            </a:r>
            <a:endParaRPr sz="4100" b="1" i="0" u="none" strike="noStrike" cap="none">
              <a:solidFill>
                <a:schemeClr val="dk2"/>
              </a:solidFill>
              <a:latin typeface="Rambla"/>
              <a:ea typeface="Rambla"/>
              <a:cs typeface="Rambla"/>
              <a:sym typeface="Rambla"/>
            </a:endParaRPr>
          </a:p>
        </p:txBody>
      </p:sp>
      <p:pic>
        <p:nvPicPr>
          <p:cNvPr id="182" name="Google Shape;182;p20"/>
          <p:cNvPicPr preferRelativeResize="0"/>
          <p:nvPr/>
        </p:nvPicPr>
        <p:blipFill rotWithShape="1">
          <a:blip r:embed="rId3">
            <a:alphaModFix/>
          </a:blip>
          <a:srcRect/>
          <a:stretch/>
        </p:blipFill>
        <p:spPr>
          <a:xfrm>
            <a:off x="1219200" y="1261268"/>
            <a:ext cx="7027986" cy="47585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 calcmode="lin" valueType="num">
                                      <p:cBhvr additive="base">
                                        <p:cTn id="7" dur="500"/>
                                        <p:tgtEl>
                                          <p:spTgt spid="182"/>
                                        </p:tgtEl>
                                        <p:attrNameLst>
                                          <p:attrName>ppt_w</p:attrName>
                                        </p:attrNameLst>
                                      </p:cBhvr>
                                      <p:tavLst>
                                        <p:tav tm="0">
                                          <p:val>
                                            <p:strVal val="0"/>
                                          </p:val>
                                        </p:tav>
                                        <p:tav tm="100000">
                                          <p:val>
                                            <p:strVal val="#ppt_w"/>
                                          </p:val>
                                        </p:tav>
                                      </p:tavLst>
                                    </p:anim>
                                    <p:anim calcmode="lin" valueType="num">
                                      <p:cBhvr additive="base">
                                        <p:cTn id="8" dur="500"/>
                                        <p:tgtEl>
                                          <p:spTgt spid="18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100"/>
              <a:buFont typeface="Rambla"/>
              <a:buNone/>
            </a:pPr>
            <a:r>
              <a:rPr lang="en-US" sz="4100" b="1" i="0" u="none" strike="noStrike" cap="none">
                <a:solidFill>
                  <a:schemeClr val="dk2"/>
                </a:solidFill>
                <a:latin typeface="Rambla"/>
                <a:ea typeface="Rambla"/>
                <a:cs typeface="Rambla"/>
                <a:sym typeface="Rambla"/>
              </a:rPr>
              <a:t>Recommendation</a:t>
            </a:r>
            <a:endParaRPr sz="4100" b="1" i="0" u="none" strike="noStrike" cap="none">
              <a:solidFill>
                <a:schemeClr val="dk2"/>
              </a:solidFill>
              <a:latin typeface="Rambla"/>
              <a:ea typeface="Rambla"/>
              <a:cs typeface="Rambla"/>
              <a:sym typeface="Rambla"/>
            </a:endParaRPr>
          </a:p>
        </p:txBody>
      </p:sp>
      <p:sp>
        <p:nvSpPr>
          <p:cNvPr id="188" name="Google Shape;188;p21"/>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Autofit/>
          </a:bodyPr>
          <a:lstStyle/>
          <a:p>
            <a:pPr marL="365760" marR="0" lvl="0" indent="-256032" algn="l" rtl="0">
              <a:lnSpc>
                <a:spcPct val="100000"/>
              </a:lnSpc>
              <a:spcBef>
                <a:spcPts val="0"/>
              </a:spcBef>
              <a:spcAft>
                <a:spcPts val="0"/>
              </a:spcAft>
              <a:buClr>
                <a:schemeClr val="accent1"/>
              </a:buClr>
              <a:buSzPts val="1836"/>
              <a:buFont typeface="Noto Sans Symbols"/>
              <a:buChar char="▶"/>
            </a:pPr>
            <a:r>
              <a:rPr lang="en-US" sz="2700" b="0" i="0" u="none" strike="noStrike" cap="none">
                <a:solidFill>
                  <a:schemeClr val="dk1"/>
                </a:solidFill>
                <a:latin typeface="Rambla"/>
                <a:ea typeface="Rambla"/>
                <a:cs typeface="Rambla"/>
                <a:sym typeface="Rambla"/>
              </a:rPr>
              <a:t>Encourage testing and feedback…and </a:t>
            </a:r>
            <a:r>
              <a:rPr lang="en-US" sz="2700" b="1" i="0" u="none" strike="noStrike" cap="none">
                <a:solidFill>
                  <a:srgbClr val="FF0000"/>
                </a:solidFill>
              </a:rPr>
              <a:t>be patient</a:t>
            </a:r>
            <a:endParaRPr sz="2700" b="1" i="0" u="none" strike="noStrike" cap="none">
              <a:solidFill>
                <a:srgbClr val="FF0000"/>
              </a:solidFill>
            </a:endParaRPr>
          </a:p>
          <a:p>
            <a:pPr marL="621792" marR="0" lvl="1" indent="-228600" algn="l" rtl="0">
              <a:lnSpc>
                <a:spcPct val="100000"/>
              </a:lnSpc>
              <a:spcBef>
                <a:spcPts val="324"/>
              </a:spcBef>
              <a:spcAft>
                <a:spcPts val="0"/>
              </a:spcAft>
              <a:buClr>
                <a:schemeClr val="accent1"/>
              </a:buClr>
              <a:buSzPts val="2300"/>
              <a:buFont typeface="Verdana"/>
              <a:buChar char="◦"/>
            </a:pPr>
            <a:r>
              <a:rPr lang="en-US" sz="2300" b="0" i="0" u="none" strike="noStrike" cap="none">
                <a:solidFill>
                  <a:schemeClr val="dk1"/>
                </a:solidFill>
                <a:latin typeface="Rambla"/>
                <a:ea typeface="Rambla"/>
                <a:cs typeface="Rambla"/>
                <a:sym typeface="Rambla"/>
              </a:rPr>
              <a:t>Consider an experimental / feedback period</a:t>
            </a:r>
            <a:endParaRPr sz="2300" b="0" i="0" u="none" strike="noStrike" cap="none">
              <a:solidFill>
                <a:schemeClr val="dk1"/>
              </a:solidFill>
              <a:latin typeface="Rambla"/>
              <a:ea typeface="Rambla"/>
              <a:cs typeface="Rambla"/>
              <a:sym typeface="Rambla"/>
            </a:endParaRPr>
          </a:p>
        </p:txBody>
      </p:sp>
      <p:grpSp>
        <p:nvGrpSpPr>
          <p:cNvPr id="189" name="Google Shape;189;p21"/>
          <p:cNvGrpSpPr/>
          <p:nvPr/>
        </p:nvGrpSpPr>
        <p:grpSpPr>
          <a:xfrm>
            <a:off x="838200" y="2553248"/>
            <a:ext cx="8153400" cy="3961302"/>
            <a:chOff x="0" y="953048"/>
            <a:chExt cx="8153400" cy="3961302"/>
          </a:xfrm>
        </p:grpSpPr>
        <p:sp>
          <p:nvSpPr>
            <p:cNvPr id="190" name="Google Shape;190;p21"/>
            <p:cNvSpPr/>
            <p:nvPr/>
          </p:nvSpPr>
          <p:spPr>
            <a:xfrm>
              <a:off x="0" y="953048"/>
              <a:ext cx="8153400" cy="1187445"/>
            </a:xfrm>
            <a:prstGeom prst="rightArrow">
              <a:avLst>
                <a:gd name="adj1" fmla="val 50000"/>
                <a:gd name="adj2" fmla="val 50000"/>
              </a:avLst>
            </a:prstGeom>
            <a:gradFill>
              <a:gsLst>
                <a:gs pos="0">
                  <a:srgbClr val="7C0000"/>
                </a:gs>
                <a:gs pos="50000">
                  <a:srgbClr val="C50000"/>
                </a:gs>
                <a:gs pos="70000">
                  <a:srgbClr val="DB0002"/>
                </a:gs>
                <a:gs pos="100000">
                  <a:srgbClr val="FF181F"/>
                </a:gs>
              </a:gsLst>
              <a:lin ang="16200000" scaled="0"/>
            </a:gradFill>
            <a:ln>
              <a:noFill/>
            </a:ln>
            <a:effectLst>
              <a:outerShdw blurRad="50800" dist="381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21"/>
            <p:cNvSpPr txBox="1"/>
            <p:nvPr/>
          </p:nvSpPr>
          <p:spPr>
            <a:xfrm>
              <a:off x="0" y="1249909"/>
              <a:ext cx="7856539" cy="593723"/>
            </a:xfrm>
            <a:prstGeom prst="rect">
              <a:avLst/>
            </a:prstGeom>
            <a:noFill/>
            <a:ln>
              <a:noFill/>
            </a:ln>
          </p:spPr>
          <p:txBody>
            <a:bodyPr spcFirstLastPara="1" wrap="square" lIns="60950" tIns="60950" rIns="254000" bIns="18850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1" i="0" u="none" strike="noStrike" cap="none">
                  <a:solidFill>
                    <a:schemeClr val="lt1"/>
                  </a:solidFill>
                  <a:latin typeface="Rambla"/>
                  <a:ea typeface="Rambla"/>
                  <a:cs typeface="Rambla"/>
                  <a:sym typeface="Rambla"/>
                </a:rPr>
                <a:t>Local Experimental Phase</a:t>
              </a:r>
              <a:endParaRPr sz="1600" b="1" i="0" u="none" strike="noStrike" cap="none">
                <a:solidFill>
                  <a:schemeClr val="lt1"/>
                </a:solidFill>
                <a:latin typeface="Rambla"/>
                <a:ea typeface="Rambla"/>
                <a:cs typeface="Rambla"/>
                <a:sym typeface="Rambla"/>
              </a:endParaRPr>
            </a:p>
          </p:txBody>
        </p:sp>
        <p:sp>
          <p:nvSpPr>
            <p:cNvPr id="192" name="Google Shape;192;p21"/>
            <p:cNvSpPr/>
            <p:nvPr/>
          </p:nvSpPr>
          <p:spPr>
            <a:xfrm>
              <a:off x="0" y="1903532"/>
              <a:ext cx="2511247" cy="2287457"/>
            </a:xfrm>
            <a:prstGeom prst="rect">
              <a:avLst/>
            </a:prstGeom>
            <a:solidFill>
              <a:schemeClr val="lt1"/>
            </a:solidFill>
            <a:ln w="9525" cap="flat" cmpd="sng">
              <a:solidFill>
                <a:srgbClr val="DA1C27"/>
              </a:solidFill>
              <a:prstDash val="solid"/>
              <a:round/>
              <a:headEnd type="none" w="sm" len="sm"/>
              <a:tailEnd type="none" w="sm" len="sm"/>
            </a:ln>
            <a:effectLst>
              <a:outerShdw blurRad="50800" dist="381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21"/>
            <p:cNvSpPr txBox="1"/>
            <p:nvPr/>
          </p:nvSpPr>
          <p:spPr>
            <a:xfrm>
              <a:off x="0" y="1903532"/>
              <a:ext cx="2511247" cy="2287457"/>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chemeClr val="dk1"/>
                  </a:solidFill>
                  <a:latin typeface="Rambla"/>
                  <a:ea typeface="Rambla"/>
                  <a:cs typeface="Rambla"/>
                  <a:sym typeface="Rambla"/>
                </a:rPr>
                <a:t>Compare output with expectations</a:t>
              </a:r>
              <a:endParaRPr sz="1600" b="0" i="0" u="none" strike="noStrike" cap="none">
                <a:solidFill>
                  <a:schemeClr val="dk1"/>
                </a:solidFill>
                <a:latin typeface="Rambla"/>
                <a:ea typeface="Rambla"/>
                <a:cs typeface="Rambla"/>
                <a:sym typeface="Rambla"/>
              </a:endParaRPr>
            </a:p>
            <a:p>
              <a:pPr marL="0" marR="0" lvl="0" indent="0" algn="l" rtl="0">
                <a:lnSpc>
                  <a:spcPct val="90000"/>
                </a:lnSpc>
                <a:spcBef>
                  <a:spcPts val="560"/>
                </a:spcBef>
                <a:spcAft>
                  <a:spcPts val="0"/>
                </a:spcAft>
                <a:buClr>
                  <a:srgbClr val="000000"/>
                </a:buClr>
                <a:buSzPts val="1600"/>
                <a:buFont typeface="Arial"/>
                <a:buNone/>
              </a:pPr>
              <a:r>
                <a:rPr lang="en-US" sz="1600" b="0" i="0" u="none" strike="noStrike" cap="none">
                  <a:solidFill>
                    <a:schemeClr val="dk1"/>
                  </a:solidFill>
                  <a:latin typeface="Rambla"/>
                  <a:ea typeface="Rambla"/>
                  <a:cs typeface="Rambla"/>
                  <a:sym typeface="Rambla"/>
                </a:rPr>
                <a:t>Test tools</a:t>
              </a:r>
              <a:endParaRPr sz="1600" b="0" i="0" u="none" strike="noStrike" cap="none">
                <a:solidFill>
                  <a:schemeClr val="dk1"/>
                </a:solidFill>
                <a:latin typeface="Rambla"/>
                <a:ea typeface="Rambla"/>
                <a:cs typeface="Rambla"/>
                <a:sym typeface="Rambla"/>
              </a:endParaRPr>
            </a:p>
          </p:txBody>
        </p:sp>
        <p:sp>
          <p:nvSpPr>
            <p:cNvPr id="194" name="Google Shape;194;p21"/>
            <p:cNvSpPr/>
            <p:nvPr/>
          </p:nvSpPr>
          <p:spPr>
            <a:xfrm>
              <a:off x="2511247" y="1348863"/>
              <a:ext cx="5642152" cy="1187445"/>
            </a:xfrm>
            <a:prstGeom prst="rightArrow">
              <a:avLst>
                <a:gd name="adj1" fmla="val 50000"/>
                <a:gd name="adj2" fmla="val 50000"/>
              </a:avLst>
            </a:prstGeom>
            <a:gradFill>
              <a:gsLst>
                <a:gs pos="0">
                  <a:srgbClr val="861F00"/>
                </a:gs>
                <a:gs pos="50000">
                  <a:srgbClr val="D53500"/>
                </a:gs>
                <a:gs pos="70000">
                  <a:srgbClr val="ED4400"/>
                </a:gs>
                <a:gs pos="100000">
                  <a:srgbClr val="FF5C13"/>
                </a:gs>
              </a:gsLst>
              <a:lin ang="16200000" scaled="0"/>
            </a:gradFill>
            <a:ln>
              <a:noFill/>
            </a:ln>
            <a:effectLst>
              <a:outerShdw blurRad="50800" dist="381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21"/>
            <p:cNvSpPr txBox="1"/>
            <p:nvPr/>
          </p:nvSpPr>
          <p:spPr>
            <a:xfrm>
              <a:off x="2511247" y="1645724"/>
              <a:ext cx="5345291" cy="593723"/>
            </a:xfrm>
            <a:prstGeom prst="rect">
              <a:avLst/>
            </a:prstGeom>
            <a:noFill/>
            <a:ln>
              <a:noFill/>
            </a:ln>
          </p:spPr>
          <p:txBody>
            <a:bodyPr spcFirstLastPara="1" wrap="square" lIns="60950" tIns="60950" rIns="254000" bIns="18850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1" i="0" u="none" strike="noStrike" cap="none">
                  <a:solidFill>
                    <a:schemeClr val="lt1"/>
                  </a:solidFill>
                  <a:latin typeface="Rambla"/>
                  <a:ea typeface="Rambla"/>
                  <a:cs typeface="Rambla"/>
                  <a:sym typeface="Rambla"/>
                </a:rPr>
                <a:t>Feedback</a:t>
              </a:r>
              <a:endParaRPr sz="1600" b="1" i="0" u="none" strike="noStrike" cap="none">
                <a:solidFill>
                  <a:schemeClr val="lt1"/>
                </a:solidFill>
                <a:latin typeface="Rambla"/>
                <a:ea typeface="Rambla"/>
                <a:cs typeface="Rambla"/>
                <a:sym typeface="Rambla"/>
              </a:endParaRPr>
            </a:p>
          </p:txBody>
        </p:sp>
        <p:sp>
          <p:nvSpPr>
            <p:cNvPr id="196" name="Google Shape;196;p21"/>
            <p:cNvSpPr/>
            <p:nvPr/>
          </p:nvSpPr>
          <p:spPr>
            <a:xfrm>
              <a:off x="2511247" y="2264555"/>
              <a:ext cx="2511247" cy="2287457"/>
            </a:xfrm>
            <a:prstGeom prst="rect">
              <a:avLst/>
            </a:prstGeom>
            <a:solidFill>
              <a:schemeClr val="lt1"/>
            </a:solidFill>
            <a:ln w="9525" cap="flat" cmpd="sng">
              <a:solidFill>
                <a:schemeClr val="accent3"/>
              </a:solidFill>
              <a:prstDash val="solid"/>
              <a:round/>
              <a:headEnd type="none" w="sm" len="sm"/>
              <a:tailEnd type="none" w="sm" len="sm"/>
            </a:ln>
            <a:effectLst>
              <a:outerShdw blurRad="50800" dist="381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21"/>
            <p:cNvSpPr txBox="1"/>
            <p:nvPr/>
          </p:nvSpPr>
          <p:spPr>
            <a:xfrm>
              <a:off x="2511247" y="2264555"/>
              <a:ext cx="2511247" cy="2287457"/>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chemeClr val="dk1"/>
                  </a:solidFill>
                  <a:latin typeface="Rambla"/>
                  <a:ea typeface="Rambla"/>
                  <a:cs typeface="Rambla"/>
                  <a:sym typeface="Rambla"/>
                </a:rPr>
                <a:t>Concerns</a:t>
              </a:r>
              <a:endParaRPr sz="1600" b="0" i="0" u="none" strike="noStrike" cap="none">
                <a:solidFill>
                  <a:schemeClr val="dk1"/>
                </a:solidFill>
                <a:latin typeface="Rambla"/>
                <a:ea typeface="Rambla"/>
                <a:cs typeface="Rambla"/>
                <a:sym typeface="Rambla"/>
              </a:endParaRPr>
            </a:p>
            <a:p>
              <a:pPr marL="0" marR="0" lvl="0" indent="0" algn="l" rtl="0">
                <a:lnSpc>
                  <a:spcPct val="90000"/>
                </a:lnSpc>
                <a:spcBef>
                  <a:spcPts val="560"/>
                </a:spcBef>
                <a:spcAft>
                  <a:spcPts val="0"/>
                </a:spcAft>
                <a:buClr>
                  <a:srgbClr val="000000"/>
                </a:buClr>
                <a:buSzPts val="1600"/>
                <a:buFont typeface="Arial"/>
                <a:buNone/>
              </a:pPr>
              <a:r>
                <a:rPr lang="en-US" sz="1600" b="0" i="0" u="none" strike="noStrike" cap="none">
                  <a:solidFill>
                    <a:schemeClr val="dk1"/>
                  </a:solidFill>
                  <a:latin typeface="Rambla"/>
                  <a:ea typeface="Rambla"/>
                  <a:cs typeface="Rambla"/>
                  <a:sym typeface="Rambla"/>
                </a:rPr>
                <a:t>Errors</a:t>
              </a:r>
              <a:endParaRPr sz="1600" b="0" i="0" u="none" strike="noStrike" cap="none">
                <a:solidFill>
                  <a:schemeClr val="dk1"/>
                </a:solidFill>
                <a:latin typeface="Rambla"/>
                <a:ea typeface="Rambla"/>
                <a:cs typeface="Rambla"/>
                <a:sym typeface="Rambla"/>
              </a:endParaRPr>
            </a:p>
            <a:p>
              <a:pPr marL="0" marR="0" lvl="0" indent="0" algn="l" rtl="0">
                <a:lnSpc>
                  <a:spcPct val="90000"/>
                </a:lnSpc>
                <a:spcBef>
                  <a:spcPts val="560"/>
                </a:spcBef>
                <a:spcAft>
                  <a:spcPts val="0"/>
                </a:spcAft>
                <a:buClr>
                  <a:srgbClr val="000000"/>
                </a:buClr>
                <a:buSzPts val="1600"/>
                <a:buFont typeface="Arial"/>
                <a:buNone/>
              </a:pPr>
              <a:r>
                <a:rPr lang="en-US" sz="1600" b="0" i="0" u="none" strike="noStrike" cap="none">
                  <a:solidFill>
                    <a:schemeClr val="dk1"/>
                  </a:solidFill>
                  <a:latin typeface="Rambla"/>
                  <a:ea typeface="Rambla"/>
                  <a:cs typeface="Rambla"/>
                  <a:sym typeface="Rambla"/>
                </a:rPr>
                <a:t>Ways to improve</a:t>
              </a:r>
              <a:endParaRPr sz="1600" b="0" i="0" u="none" strike="noStrike" cap="none">
                <a:solidFill>
                  <a:schemeClr val="dk1"/>
                </a:solidFill>
                <a:latin typeface="Rambla"/>
                <a:ea typeface="Rambla"/>
                <a:cs typeface="Rambla"/>
                <a:sym typeface="Rambla"/>
              </a:endParaRPr>
            </a:p>
            <a:p>
              <a:pPr marL="0" marR="0" lvl="0" indent="0" algn="l" rtl="0">
                <a:lnSpc>
                  <a:spcPct val="90000"/>
                </a:lnSpc>
                <a:spcBef>
                  <a:spcPts val="560"/>
                </a:spcBef>
                <a:spcAft>
                  <a:spcPts val="0"/>
                </a:spcAft>
                <a:buClr>
                  <a:srgbClr val="000000"/>
                </a:buClr>
                <a:buSzPts val="1600"/>
                <a:buFont typeface="Arial"/>
                <a:buNone/>
              </a:pPr>
              <a:r>
                <a:rPr lang="en-US" sz="1600">
                  <a:solidFill>
                    <a:schemeClr val="dk1"/>
                  </a:solidFill>
                  <a:latin typeface="Rambla"/>
                  <a:ea typeface="Rambla"/>
                  <a:cs typeface="Rambla"/>
                  <a:sym typeface="Rambla"/>
                </a:rPr>
                <a:t>Problem spreadsheet (opportunity to track progress of issues)</a:t>
              </a:r>
              <a:endParaRPr sz="1600">
                <a:solidFill>
                  <a:schemeClr val="dk1"/>
                </a:solidFill>
                <a:latin typeface="Rambla"/>
                <a:ea typeface="Rambla"/>
                <a:cs typeface="Rambla"/>
                <a:sym typeface="Rambla"/>
              </a:endParaRPr>
            </a:p>
          </p:txBody>
        </p:sp>
        <p:sp>
          <p:nvSpPr>
            <p:cNvPr id="198" name="Google Shape;198;p21"/>
            <p:cNvSpPr/>
            <p:nvPr/>
          </p:nvSpPr>
          <p:spPr>
            <a:xfrm>
              <a:off x="5022494" y="1744678"/>
              <a:ext cx="3130905" cy="1187445"/>
            </a:xfrm>
            <a:prstGeom prst="rightArrow">
              <a:avLst>
                <a:gd name="adj1" fmla="val 50000"/>
                <a:gd name="adj2" fmla="val 50000"/>
              </a:avLst>
            </a:prstGeom>
            <a:gradFill>
              <a:gsLst>
                <a:gs pos="0">
                  <a:srgbClr val="062651"/>
                </a:gs>
                <a:gs pos="50000">
                  <a:srgbClr val="0D4084"/>
                </a:gs>
                <a:gs pos="70000">
                  <a:srgbClr val="1C4F96"/>
                </a:gs>
                <a:gs pos="100000">
                  <a:srgbClr val="396BB8"/>
                </a:gs>
              </a:gsLst>
              <a:lin ang="16200000" scaled="0"/>
            </a:gradFill>
            <a:ln>
              <a:noFill/>
            </a:ln>
            <a:effectLst>
              <a:outerShdw blurRad="50800" dist="381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21"/>
            <p:cNvSpPr txBox="1"/>
            <p:nvPr/>
          </p:nvSpPr>
          <p:spPr>
            <a:xfrm>
              <a:off x="5022494" y="2041539"/>
              <a:ext cx="2834044" cy="593723"/>
            </a:xfrm>
            <a:prstGeom prst="rect">
              <a:avLst/>
            </a:prstGeom>
            <a:noFill/>
            <a:ln>
              <a:noFill/>
            </a:ln>
          </p:spPr>
          <p:txBody>
            <a:bodyPr spcFirstLastPara="1" wrap="square" lIns="60950" tIns="60950" rIns="254000" bIns="18850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1" i="0" u="none" strike="noStrike" cap="none">
                  <a:solidFill>
                    <a:schemeClr val="lt1"/>
                  </a:solidFill>
                  <a:latin typeface="Rambla"/>
                  <a:ea typeface="Rambla"/>
                  <a:cs typeface="Rambla"/>
                  <a:sym typeface="Rambla"/>
                </a:rPr>
                <a:t>Local / National Changes</a:t>
              </a:r>
              <a:endParaRPr sz="1600" b="1" i="0" u="none" strike="noStrike" cap="none">
                <a:solidFill>
                  <a:schemeClr val="lt1"/>
                </a:solidFill>
                <a:latin typeface="Rambla"/>
                <a:ea typeface="Rambla"/>
                <a:cs typeface="Rambla"/>
                <a:sym typeface="Rambla"/>
              </a:endParaRPr>
            </a:p>
          </p:txBody>
        </p:sp>
        <p:sp>
          <p:nvSpPr>
            <p:cNvPr id="200" name="Google Shape;200;p21"/>
            <p:cNvSpPr/>
            <p:nvPr/>
          </p:nvSpPr>
          <p:spPr>
            <a:xfrm>
              <a:off x="5022494" y="2660370"/>
              <a:ext cx="2511247" cy="2253980"/>
            </a:xfrm>
            <a:prstGeom prst="rect">
              <a:avLst/>
            </a:prstGeom>
            <a:solidFill>
              <a:schemeClr val="lt1"/>
            </a:solidFill>
            <a:ln w="9525" cap="flat" cmpd="sng">
              <a:solidFill>
                <a:srgbClr val="37639C"/>
              </a:solidFill>
              <a:prstDash val="solid"/>
              <a:round/>
              <a:headEnd type="none" w="sm" len="sm"/>
              <a:tailEnd type="none" w="sm" len="sm"/>
            </a:ln>
            <a:effectLst>
              <a:outerShdw blurRad="50800" dist="381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21"/>
            <p:cNvSpPr txBox="1"/>
            <p:nvPr/>
          </p:nvSpPr>
          <p:spPr>
            <a:xfrm>
              <a:off x="5022494" y="2660370"/>
              <a:ext cx="2511247" cy="2253980"/>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chemeClr val="dk1"/>
                  </a:solidFill>
                  <a:latin typeface="Rambla"/>
                  <a:ea typeface="Rambla"/>
                  <a:cs typeface="Rambla"/>
                  <a:sym typeface="Rambla"/>
                </a:rPr>
                <a:t>Some localization possible (can be tailored to better serve local aviation partners)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560"/>
                </a:spcBef>
                <a:spcAft>
                  <a:spcPts val="0"/>
                </a:spcAft>
                <a:buClr>
                  <a:srgbClr val="000000"/>
                </a:buClr>
                <a:buSzPts val="1600"/>
                <a:buFont typeface="Arial"/>
                <a:buNone/>
              </a:pPr>
              <a:r>
                <a:rPr lang="en-US" sz="1600" b="0" i="0" u="none" strike="noStrike" cap="none">
                  <a:solidFill>
                    <a:schemeClr val="dk1"/>
                  </a:solidFill>
                  <a:latin typeface="Rambla"/>
                  <a:ea typeface="Rambla"/>
                  <a:cs typeface="Rambla"/>
                  <a:sym typeface="Rambla"/>
                </a:rPr>
                <a:t>Feedback important</a:t>
              </a:r>
              <a:endParaRPr sz="1600" b="0" i="0" u="none" strike="noStrike" cap="none">
                <a:solidFill>
                  <a:schemeClr val="dk1"/>
                </a:solidFill>
                <a:latin typeface="Rambla"/>
                <a:ea typeface="Rambla"/>
                <a:cs typeface="Rambla"/>
                <a:sym typeface="Rambl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8">
                                            <p:txEl>
                                              <p:pRg st="0" end="0"/>
                                            </p:txEl>
                                          </p:spTgt>
                                        </p:tgtEl>
                                        <p:attrNameLst>
                                          <p:attrName>style.visibility</p:attrName>
                                        </p:attrNameLst>
                                      </p:cBhvr>
                                      <p:to>
                                        <p:strVal val="visible"/>
                                      </p:to>
                                    </p:set>
                                    <p:anim calcmode="lin" valueType="num">
                                      <p:cBhvr additive="base">
                                        <p:cTn id="7" dur="500"/>
                                        <p:tgtEl>
                                          <p:spTgt spid="18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88">
                                            <p:txEl>
                                              <p:pRg st="1" end="1"/>
                                            </p:txEl>
                                          </p:spTgt>
                                        </p:tgtEl>
                                        <p:attrNameLst>
                                          <p:attrName>style.visibility</p:attrName>
                                        </p:attrNameLst>
                                      </p:cBhvr>
                                      <p:to>
                                        <p:strVal val="visible"/>
                                      </p:to>
                                    </p:set>
                                    <p:anim calcmode="lin" valueType="num">
                                      <p:cBhvr additive="base">
                                        <p:cTn id="12" dur="500"/>
                                        <p:tgtEl>
                                          <p:spTgt spid="188">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89"/>
                                        </p:tgtEl>
                                        <p:attrNameLst>
                                          <p:attrName>style.visibility</p:attrName>
                                        </p:attrNameLst>
                                      </p:cBhvr>
                                      <p:to>
                                        <p:strVal val="visible"/>
                                      </p:to>
                                    </p:set>
                                    <p:anim calcmode="lin" valueType="num">
                                      <p:cBhvr additive="base">
                                        <p:cTn id="17" dur="1000"/>
                                        <p:tgtEl>
                                          <p:spTgt spid="18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1071</Words>
  <Application>Microsoft Office PowerPoint</Application>
  <PresentationFormat>On-screen Show (4:3)</PresentationFormat>
  <Paragraphs>133</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Rambla</vt:lpstr>
      <vt:lpstr>Calibri</vt:lpstr>
      <vt:lpstr>Verdana</vt:lpstr>
      <vt:lpstr>Noto Sans Symbols</vt:lpstr>
      <vt:lpstr>Concourse</vt:lpstr>
      <vt:lpstr>One Year of Digital Aviation Services (DAS)</vt:lpstr>
      <vt:lpstr>Successes</vt:lpstr>
      <vt:lpstr>Successes</vt:lpstr>
      <vt:lpstr>Successes</vt:lpstr>
      <vt:lpstr>Successes</vt:lpstr>
      <vt:lpstr>Successes</vt:lpstr>
      <vt:lpstr>Struggles and Recommendations</vt:lpstr>
      <vt:lpstr>Struggle – Getting 100% Buy-in</vt:lpstr>
      <vt:lpstr>Recommendation</vt:lpstr>
      <vt:lpstr>Struggle – Formatter Issues</vt:lpstr>
      <vt:lpstr>Recommendation</vt:lpstr>
      <vt:lpstr>Struggle - DAS Tools</vt:lpstr>
      <vt:lpstr>Struggle - DAS Tools</vt:lpstr>
      <vt:lpstr>Struggle - DAS Tools</vt:lpstr>
      <vt:lpstr>Recommendation</vt:lpstr>
      <vt:lpstr>Recommendation</vt:lpstr>
      <vt:lpstr>Struggle – Lack of Consistency</vt:lpstr>
      <vt:lpstr>Recommendation</vt:lpstr>
      <vt:lpstr>Struggle – Partner Confusion</vt:lpstr>
      <vt:lpstr>Recommendation</vt:lpstr>
      <vt:lpstr>Struggle – Guidance in Valleys</vt:lpstr>
      <vt:lpstr>Recommendation</vt:lpstr>
      <vt:lpstr>Final Recommendations</vt:lpstr>
      <vt:lpstr>Recommendation – Backup Offices</vt:lpstr>
      <vt:lpstr>Questions??</vt:lpstr>
      <vt:lpstr>Future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Year of Digital Aviation Services (DAS)</dc:title>
  <dc:creator>Joshua Smith</dc:creator>
  <cp:lastModifiedBy>Joshua Smith</cp:lastModifiedBy>
  <cp:revision>1</cp:revision>
  <dcterms:modified xsi:type="dcterms:W3CDTF">2018-09-21T01:59:15Z</dcterms:modified>
</cp:coreProperties>
</file>